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Lst>
  <p:notesMasterIdLst>
    <p:notesMasterId r:id="rId17"/>
  </p:notesMasterIdLst>
  <p:sldIdLst>
    <p:sldId id="292"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Lst>
  <p:sldSz cx="10288588" cy="10288588"/>
  <p:notesSz cx="6858000" cy="9144000"/>
  <p:defaultTextStyle>
    <a:defPPr>
      <a:defRPr lang="en-US"/>
    </a:defPPr>
    <a:lvl1pPr marL="0" algn="l" defTabSz="914537" rtl="0" eaLnBrk="1" latinLnBrk="0" hangingPunct="1">
      <a:defRPr sz="3601" kern="1200">
        <a:solidFill>
          <a:schemeClr val="tx1"/>
        </a:solidFill>
        <a:latin typeface="+mn-lt"/>
        <a:ea typeface="+mn-ea"/>
        <a:cs typeface="+mn-cs"/>
      </a:defRPr>
    </a:lvl1pPr>
    <a:lvl2pPr marL="914537" algn="l" defTabSz="914537" rtl="0" eaLnBrk="1" latinLnBrk="0" hangingPunct="1">
      <a:defRPr sz="3601" kern="1200">
        <a:solidFill>
          <a:schemeClr val="tx1"/>
        </a:solidFill>
        <a:latin typeface="+mn-lt"/>
        <a:ea typeface="+mn-ea"/>
        <a:cs typeface="+mn-cs"/>
      </a:defRPr>
    </a:lvl2pPr>
    <a:lvl3pPr marL="1829074" algn="l" defTabSz="914537" rtl="0" eaLnBrk="1" latinLnBrk="0" hangingPunct="1">
      <a:defRPr sz="3601" kern="1200">
        <a:solidFill>
          <a:schemeClr val="tx1"/>
        </a:solidFill>
        <a:latin typeface="+mn-lt"/>
        <a:ea typeface="+mn-ea"/>
        <a:cs typeface="+mn-cs"/>
      </a:defRPr>
    </a:lvl3pPr>
    <a:lvl4pPr marL="2743611" algn="l" defTabSz="914537" rtl="0" eaLnBrk="1" latinLnBrk="0" hangingPunct="1">
      <a:defRPr sz="3601" kern="1200">
        <a:solidFill>
          <a:schemeClr val="tx1"/>
        </a:solidFill>
        <a:latin typeface="+mn-lt"/>
        <a:ea typeface="+mn-ea"/>
        <a:cs typeface="+mn-cs"/>
      </a:defRPr>
    </a:lvl4pPr>
    <a:lvl5pPr marL="3658149" algn="l" defTabSz="914537" rtl="0" eaLnBrk="1" latinLnBrk="0" hangingPunct="1">
      <a:defRPr sz="3601" kern="1200">
        <a:solidFill>
          <a:schemeClr val="tx1"/>
        </a:solidFill>
        <a:latin typeface="+mn-lt"/>
        <a:ea typeface="+mn-ea"/>
        <a:cs typeface="+mn-cs"/>
      </a:defRPr>
    </a:lvl5pPr>
    <a:lvl6pPr marL="4572686" algn="l" defTabSz="914537" rtl="0" eaLnBrk="1" latinLnBrk="0" hangingPunct="1">
      <a:defRPr sz="3601" kern="1200">
        <a:solidFill>
          <a:schemeClr val="tx1"/>
        </a:solidFill>
        <a:latin typeface="+mn-lt"/>
        <a:ea typeface="+mn-ea"/>
        <a:cs typeface="+mn-cs"/>
      </a:defRPr>
    </a:lvl6pPr>
    <a:lvl7pPr marL="5487223" algn="l" defTabSz="914537" rtl="0" eaLnBrk="1" latinLnBrk="0" hangingPunct="1">
      <a:defRPr sz="3601" kern="1200">
        <a:solidFill>
          <a:schemeClr val="tx1"/>
        </a:solidFill>
        <a:latin typeface="+mn-lt"/>
        <a:ea typeface="+mn-ea"/>
        <a:cs typeface="+mn-cs"/>
      </a:defRPr>
    </a:lvl7pPr>
    <a:lvl8pPr marL="6401760" algn="l" defTabSz="914537" rtl="0" eaLnBrk="1" latinLnBrk="0" hangingPunct="1">
      <a:defRPr sz="3601" kern="1200">
        <a:solidFill>
          <a:schemeClr val="tx1"/>
        </a:solidFill>
        <a:latin typeface="+mn-lt"/>
        <a:ea typeface="+mn-ea"/>
        <a:cs typeface="+mn-cs"/>
      </a:defRPr>
    </a:lvl8pPr>
    <a:lvl9pPr marL="7316297" algn="l" defTabSz="914537" rtl="0" eaLnBrk="1" latinLnBrk="0" hangingPunct="1">
      <a:defRPr sz="360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AA63"/>
    <a:srgbClr val="A7C6ED"/>
    <a:srgbClr val="CEFF8C"/>
    <a:srgbClr val="E56A54"/>
    <a:srgbClr val="E6BEDD"/>
    <a:srgbClr val="2CD5C4"/>
    <a:srgbClr val="250E62"/>
    <a:srgbClr val="8031A7"/>
    <a:srgbClr val="275D38"/>
    <a:srgbClr val="5A71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84" autoAdjust="0"/>
    <p:restoredTop sz="96327"/>
  </p:normalViewPr>
  <p:slideViewPr>
    <p:cSldViewPr snapToGrid="0" snapToObjects="1">
      <p:cViewPr>
        <p:scale>
          <a:sx n="78" d="100"/>
          <a:sy n="78" d="100"/>
        </p:scale>
        <p:origin x="1632"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1B31D8-1576-1C46-A1E8-878137696CBD}" type="datetimeFigureOut">
              <a:rPr lang="en-FI" smtClean="0"/>
              <a:t>3.11.2023</a:t>
            </a:fld>
            <a:endParaRPr lang="en-FI"/>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BDDFA-7080-344F-B3C2-46AA14699EA5}" type="slidenum">
              <a:rPr lang="en-FI" smtClean="0"/>
              <a:t>‹#›</a:t>
            </a:fld>
            <a:endParaRPr lang="en-FI"/>
          </a:p>
        </p:txBody>
      </p:sp>
    </p:spTree>
    <p:extLst>
      <p:ext uri="{BB962C8B-B14F-4D97-AF65-F5344CB8AC3E}">
        <p14:creationId xmlns:p14="http://schemas.microsoft.com/office/powerpoint/2010/main" val="2161448744"/>
      </p:ext>
    </p:extLst>
  </p:cSld>
  <p:clrMap bg1="lt1" tx1="dk1" bg2="lt2" tx2="dk2" accent1="accent1" accent2="accent2" accent3="accent3" accent4="accent4" accent5="accent5" accent6="accent6" hlink="hlink" folHlink="folHlink"/>
  <p:notesStyle>
    <a:lvl1pPr marL="0" algn="l" defTabSz="1371806" rtl="0" eaLnBrk="1" latinLnBrk="0" hangingPunct="1">
      <a:defRPr sz="1800" kern="1200">
        <a:solidFill>
          <a:schemeClr val="tx1"/>
        </a:solidFill>
        <a:latin typeface="+mn-lt"/>
        <a:ea typeface="+mn-ea"/>
        <a:cs typeface="+mn-cs"/>
      </a:defRPr>
    </a:lvl1pPr>
    <a:lvl2pPr marL="685903" algn="l" defTabSz="1371806" rtl="0" eaLnBrk="1" latinLnBrk="0" hangingPunct="1">
      <a:defRPr sz="1800" kern="1200">
        <a:solidFill>
          <a:schemeClr val="tx1"/>
        </a:solidFill>
        <a:latin typeface="+mn-lt"/>
        <a:ea typeface="+mn-ea"/>
        <a:cs typeface="+mn-cs"/>
      </a:defRPr>
    </a:lvl2pPr>
    <a:lvl3pPr marL="1371806" algn="l" defTabSz="1371806" rtl="0" eaLnBrk="1" latinLnBrk="0" hangingPunct="1">
      <a:defRPr sz="1800" kern="1200">
        <a:solidFill>
          <a:schemeClr val="tx1"/>
        </a:solidFill>
        <a:latin typeface="+mn-lt"/>
        <a:ea typeface="+mn-ea"/>
        <a:cs typeface="+mn-cs"/>
      </a:defRPr>
    </a:lvl3pPr>
    <a:lvl4pPr marL="2057709" algn="l" defTabSz="1371806" rtl="0" eaLnBrk="1" latinLnBrk="0" hangingPunct="1">
      <a:defRPr sz="1800" kern="1200">
        <a:solidFill>
          <a:schemeClr val="tx1"/>
        </a:solidFill>
        <a:latin typeface="+mn-lt"/>
        <a:ea typeface="+mn-ea"/>
        <a:cs typeface="+mn-cs"/>
      </a:defRPr>
    </a:lvl4pPr>
    <a:lvl5pPr marL="2743611" algn="l" defTabSz="1371806" rtl="0" eaLnBrk="1" latinLnBrk="0" hangingPunct="1">
      <a:defRPr sz="1800" kern="1200">
        <a:solidFill>
          <a:schemeClr val="tx1"/>
        </a:solidFill>
        <a:latin typeface="+mn-lt"/>
        <a:ea typeface="+mn-ea"/>
        <a:cs typeface="+mn-cs"/>
      </a:defRPr>
    </a:lvl5pPr>
    <a:lvl6pPr marL="3429514" algn="l" defTabSz="1371806" rtl="0" eaLnBrk="1" latinLnBrk="0" hangingPunct="1">
      <a:defRPr sz="1800" kern="1200">
        <a:solidFill>
          <a:schemeClr val="tx1"/>
        </a:solidFill>
        <a:latin typeface="+mn-lt"/>
        <a:ea typeface="+mn-ea"/>
        <a:cs typeface="+mn-cs"/>
      </a:defRPr>
    </a:lvl6pPr>
    <a:lvl7pPr marL="4115417" algn="l" defTabSz="1371806" rtl="0" eaLnBrk="1" latinLnBrk="0" hangingPunct="1">
      <a:defRPr sz="1800" kern="1200">
        <a:solidFill>
          <a:schemeClr val="tx1"/>
        </a:solidFill>
        <a:latin typeface="+mn-lt"/>
        <a:ea typeface="+mn-ea"/>
        <a:cs typeface="+mn-cs"/>
      </a:defRPr>
    </a:lvl7pPr>
    <a:lvl8pPr marL="4801320" algn="l" defTabSz="1371806" rtl="0" eaLnBrk="1" latinLnBrk="0" hangingPunct="1">
      <a:defRPr sz="1800" kern="1200">
        <a:solidFill>
          <a:schemeClr val="tx1"/>
        </a:solidFill>
        <a:latin typeface="+mn-lt"/>
        <a:ea typeface="+mn-ea"/>
        <a:cs typeface="+mn-cs"/>
      </a:defRPr>
    </a:lvl8pPr>
    <a:lvl9pPr marL="5487223" algn="l" defTabSz="1371806"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uva_01">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4DA9C9D8-06DC-AB1C-E467-79A079A3C496}"/>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3" name="Freeform 2">
            <a:extLst>
              <a:ext uri="{FF2B5EF4-FFF2-40B4-BE49-F238E27FC236}">
                <a16:creationId xmlns:a16="http://schemas.microsoft.com/office/drawing/2014/main" id="{4B42800C-62C0-62F8-93F0-8F2BE97802B6}"/>
              </a:ext>
            </a:extLst>
          </p:cNvPr>
          <p:cNvSpPr/>
          <p:nvPr userDrawn="1"/>
        </p:nvSpPr>
        <p:spPr>
          <a:xfrm>
            <a:off x="1360448" y="1516565"/>
            <a:ext cx="4764469" cy="7680843"/>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5" name="Freeform 4">
            <a:extLst>
              <a:ext uri="{FF2B5EF4-FFF2-40B4-BE49-F238E27FC236}">
                <a16:creationId xmlns:a16="http://schemas.microsoft.com/office/drawing/2014/main" id="{9AEC5B36-320E-067F-702E-F1057BB2CB4E}"/>
              </a:ext>
            </a:extLst>
          </p:cNvPr>
          <p:cNvSpPr/>
          <p:nvPr userDrawn="1"/>
        </p:nvSpPr>
        <p:spPr>
          <a:xfrm>
            <a:off x="2732637" y="1516565"/>
            <a:ext cx="4764469" cy="7680843"/>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6" name="Picture Placeholder 32">
            <a:extLst>
              <a:ext uri="{FF2B5EF4-FFF2-40B4-BE49-F238E27FC236}">
                <a16:creationId xmlns:a16="http://schemas.microsoft.com/office/drawing/2014/main" id="{FED1E8E2-9296-4900-1117-C021133A6FDC}"/>
              </a:ext>
            </a:extLst>
          </p:cNvPr>
          <p:cNvSpPr>
            <a:spLocks noGrp="1"/>
          </p:cNvSpPr>
          <p:nvPr>
            <p:ph type="pic" sz="quarter" idx="12"/>
          </p:nvPr>
        </p:nvSpPr>
        <p:spPr>
          <a:xfrm>
            <a:off x="4119065" y="1516565"/>
            <a:ext cx="4764469" cy="7680843"/>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234421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uva_02">
    <p:bg>
      <p:bgPr>
        <a:solidFill>
          <a:schemeClr val="tx2"/>
        </a:solidFill>
        <a:effectLst/>
      </p:bgPr>
    </p:bg>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8C83EE4D-6982-3D88-E155-FC96EE172C38}"/>
              </a:ext>
            </a:extLst>
          </p:cNvPr>
          <p:cNvSpPr>
            <a:spLocks noGrp="1"/>
          </p:cNvSpPr>
          <p:nvPr>
            <p:ph type="pic" sz="quarter" idx="12"/>
          </p:nvPr>
        </p:nvSpPr>
        <p:spPr>
          <a:xfrm>
            <a:off x="1569668" y="791886"/>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3" name="Picture 2" descr="A logo with a black background&#10;&#10;Description automatically generated">
            <a:extLst>
              <a:ext uri="{FF2B5EF4-FFF2-40B4-BE49-F238E27FC236}">
                <a16:creationId xmlns:a16="http://schemas.microsoft.com/office/drawing/2014/main" id="{8469B71A-BEA0-DBA4-7735-310D75E49867}"/>
              </a:ext>
            </a:extLst>
          </p:cNvPr>
          <p:cNvPicPr>
            <a:picLocks noChangeAspect="1"/>
          </p:cNvPicPr>
          <p:nvPr userDrawn="1"/>
        </p:nvPicPr>
        <p:blipFill>
          <a:blip r:embed="rId2"/>
          <a:stretch>
            <a:fillRect/>
          </a:stretch>
        </p:blipFill>
        <p:spPr>
          <a:xfrm>
            <a:off x="8236636" y="553794"/>
            <a:ext cx="1520242" cy="1520242"/>
          </a:xfrm>
          <a:prstGeom prst="rect">
            <a:avLst/>
          </a:prstGeom>
        </p:spPr>
      </p:pic>
    </p:spTree>
    <p:extLst>
      <p:ext uri="{BB962C8B-B14F-4D97-AF65-F5344CB8AC3E}">
        <p14:creationId xmlns:p14="http://schemas.microsoft.com/office/powerpoint/2010/main" val="388838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uva_vaalea_pohja_0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44D7B60-BE08-28D1-458A-BEECDB27EFD8}"/>
              </a:ext>
            </a:extLst>
          </p:cNvPr>
          <p:cNvSpPr>
            <a:spLocks noGrp="1"/>
          </p:cNvSpPr>
          <p:nvPr>
            <p:ph type="pic" sz="quarter" idx="12"/>
          </p:nvPr>
        </p:nvSpPr>
        <p:spPr>
          <a:xfrm>
            <a:off x="1569668" y="791886"/>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3"/>
          </a:solidFill>
        </p:spPr>
        <p:txBody>
          <a:bodyPr wrap="square">
            <a:noAutofit/>
          </a:bodyPr>
          <a:lstStyle/>
          <a:p>
            <a:endParaRPr lang="en-FI" dirty="0"/>
          </a:p>
        </p:txBody>
      </p:sp>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spTree>
    <p:extLst>
      <p:ext uri="{BB962C8B-B14F-4D97-AF65-F5344CB8AC3E}">
        <p14:creationId xmlns:p14="http://schemas.microsoft.com/office/powerpoint/2010/main" val="4068169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ukka">
    <p:bg>
      <p:bgPr>
        <a:solidFill>
          <a:schemeClr val="tx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274242A-FF8E-12F1-582A-FAEB484F2BBD}"/>
              </a:ext>
            </a:extLst>
          </p:cNvPr>
          <p:cNvGrpSpPr/>
          <p:nvPr userDrawn="1"/>
        </p:nvGrpSpPr>
        <p:grpSpPr>
          <a:xfrm>
            <a:off x="2492687" y="888804"/>
            <a:ext cx="5313168" cy="4276995"/>
            <a:chOff x="5516880" y="483391"/>
            <a:chExt cx="2667615" cy="2147377"/>
          </a:xfrm>
        </p:grpSpPr>
        <p:sp>
          <p:nvSpPr>
            <p:cNvPr id="3" name="Freeform 2">
              <a:extLst>
                <a:ext uri="{FF2B5EF4-FFF2-40B4-BE49-F238E27FC236}">
                  <a16:creationId xmlns:a16="http://schemas.microsoft.com/office/drawing/2014/main" id="{777EFD18-FD56-EB97-5D6D-A309E08252EE}"/>
                </a:ext>
              </a:extLst>
            </p:cNvPr>
            <p:cNvSpPr/>
            <p:nvPr userDrawn="1"/>
          </p:nvSpPr>
          <p:spPr>
            <a:xfrm rot="5400000">
              <a:off x="6023320" y="469592"/>
              <a:ext cx="1654736" cy="2667615"/>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5" name="Oval 4">
              <a:extLst>
                <a:ext uri="{FF2B5EF4-FFF2-40B4-BE49-F238E27FC236}">
                  <a16:creationId xmlns:a16="http://schemas.microsoft.com/office/drawing/2014/main" id="{8C33A73E-6AC1-06B1-F560-D492EAE57378}"/>
                </a:ext>
              </a:extLst>
            </p:cNvPr>
            <p:cNvSpPr/>
            <p:nvPr userDrawn="1"/>
          </p:nvSpPr>
          <p:spPr>
            <a:xfrm>
              <a:off x="613559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6" name="Oval 5">
              <a:extLst>
                <a:ext uri="{FF2B5EF4-FFF2-40B4-BE49-F238E27FC236}">
                  <a16:creationId xmlns:a16="http://schemas.microsoft.com/office/drawing/2014/main" id="{101CEE1F-F8C5-9FCA-0C4E-A72354341907}"/>
                </a:ext>
              </a:extLst>
            </p:cNvPr>
            <p:cNvSpPr/>
            <p:nvPr userDrawn="1"/>
          </p:nvSpPr>
          <p:spPr>
            <a:xfrm>
              <a:off x="6659470"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Oval 7">
              <a:extLst>
                <a:ext uri="{FF2B5EF4-FFF2-40B4-BE49-F238E27FC236}">
                  <a16:creationId xmlns:a16="http://schemas.microsoft.com/office/drawing/2014/main" id="{D356C651-88C7-26CC-573B-CAD82ACE37AC}"/>
                </a:ext>
              </a:extLst>
            </p:cNvPr>
            <p:cNvSpPr/>
            <p:nvPr userDrawn="1"/>
          </p:nvSpPr>
          <p:spPr>
            <a:xfrm>
              <a:off x="719604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9" name="Freeform 8">
            <a:extLst>
              <a:ext uri="{FF2B5EF4-FFF2-40B4-BE49-F238E27FC236}">
                <a16:creationId xmlns:a16="http://schemas.microsoft.com/office/drawing/2014/main" id="{D29BDE82-D268-4E0D-991F-2EDE2C7EBADE}"/>
              </a:ext>
            </a:extLst>
          </p:cNvPr>
          <p:cNvSpPr/>
          <p:nvPr userDrawn="1"/>
        </p:nvSpPr>
        <p:spPr>
          <a:xfrm rot="5400000">
            <a:off x="3501376" y="2235084"/>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0" name="Freeform 9">
            <a:extLst>
              <a:ext uri="{FF2B5EF4-FFF2-40B4-BE49-F238E27FC236}">
                <a16:creationId xmlns:a16="http://schemas.microsoft.com/office/drawing/2014/main" id="{235CC8AB-65B3-E421-78D6-7DE55E2C8324}"/>
              </a:ext>
            </a:extLst>
          </p:cNvPr>
          <p:cNvSpPr/>
          <p:nvPr userDrawn="1"/>
        </p:nvSpPr>
        <p:spPr>
          <a:xfrm rot="5400000">
            <a:off x="3501375" y="3608849"/>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1" name="Freeform 10">
            <a:extLst>
              <a:ext uri="{FF2B5EF4-FFF2-40B4-BE49-F238E27FC236}">
                <a16:creationId xmlns:a16="http://schemas.microsoft.com/office/drawing/2014/main" id="{81E842CA-39CE-2400-5DC5-6B4DA50EB776}"/>
              </a:ext>
            </a:extLst>
          </p:cNvPr>
          <p:cNvSpPr/>
          <p:nvPr userDrawn="1"/>
        </p:nvSpPr>
        <p:spPr>
          <a:xfrm rot="5400000">
            <a:off x="3501375" y="5073003"/>
            <a:ext cx="3295788" cy="5313170"/>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13" name="Picture 12" descr="A logo with a black background&#10;&#10;Description automatically generated">
            <a:extLst>
              <a:ext uri="{FF2B5EF4-FFF2-40B4-BE49-F238E27FC236}">
                <a16:creationId xmlns:a16="http://schemas.microsoft.com/office/drawing/2014/main" id="{9573E500-F341-B0A7-19EC-1F0B88C58E26}"/>
              </a:ext>
            </a:extLst>
          </p:cNvPr>
          <p:cNvPicPr>
            <a:picLocks noChangeAspect="1"/>
          </p:cNvPicPr>
          <p:nvPr userDrawn="1"/>
        </p:nvPicPr>
        <p:blipFill>
          <a:blip r:embed="rId2"/>
          <a:stretch>
            <a:fillRect/>
          </a:stretch>
        </p:blipFill>
        <p:spPr>
          <a:xfrm>
            <a:off x="4443817" y="7156638"/>
            <a:ext cx="1400953" cy="1400953"/>
          </a:xfrm>
          <a:prstGeom prst="rect">
            <a:avLst/>
          </a:prstGeom>
        </p:spPr>
      </p:pic>
    </p:spTree>
    <p:extLst>
      <p:ext uri="{BB962C8B-B14F-4D97-AF65-F5344CB8AC3E}">
        <p14:creationId xmlns:p14="http://schemas.microsoft.com/office/powerpoint/2010/main" val="1439266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ukka_vaalea_pohja">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3DBEB-C472-0F99-1689-5123FB37CB73}"/>
              </a:ext>
            </a:extLst>
          </p:cNvPr>
          <p:cNvGrpSpPr/>
          <p:nvPr userDrawn="1"/>
        </p:nvGrpSpPr>
        <p:grpSpPr>
          <a:xfrm>
            <a:off x="2492687" y="888804"/>
            <a:ext cx="5313168" cy="4276995"/>
            <a:chOff x="5516880" y="483391"/>
            <a:chExt cx="2667615" cy="2147377"/>
          </a:xfrm>
        </p:grpSpPr>
        <p:sp>
          <p:nvSpPr>
            <p:cNvPr id="3" name="Freeform 2">
              <a:extLst>
                <a:ext uri="{FF2B5EF4-FFF2-40B4-BE49-F238E27FC236}">
                  <a16:creationId xmlns:a16="http://schemas.microsoft.com/office/drawing/2014/main" id="{E9540D4D-9886-58FE-D4BA-19C9000EABD0}"/>
                </a:ext>
              </a:extLst>
            </p:cNvPr>
            <p:cNvSpPr/>
            <p:nvPr userDrawn="1"/>
          </p:nvSpPr>
          <p:spPr>
            <a:xfrm rot="5400000">
              <a:off x="6023320" y="469592"/>
              <a:ext cx="1654736" cy="2667615"/>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4" name="Oval 3">
              <a:extLst>
                <a:ext uri="{FF2B5EF4-FFF2-40B4-BE49-F238E27FC236}">
                  <a16:creationId xmlns:a16="http://schemas.microsoft.com/office/drawing/2014/main" id="{FE625629-790E-14B7-F456-135B2F04E662}"/>
                </a:ext>
              </a:extLst>
            </p:cNvPr>
            <p:cNvSpPr/>
            <p:nvPr userDrawn="1"/>
          </p:nvSpPr>
          <p:spPr>
            <a:xfrm>
              <a:off x="613559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 name="Oval 6">
              <a:extLst>
                <a:ext uri="{FF2B5EF4-FFF2-40B4-BE49-F238E27FC236}">
                  <a16:creationId xmlns:a16="http://schemas.microsoft.com/office/drawing/2014/main" id="{FBE0C778-D75C-5FB9-6CC6-807BF2B4977E}"/>
                </a:ext>
              </a:extLst>
            </p:cNvPr>
            <p:cNvSpPr/>
            <p:nvPr userDrawn="1"/>
          </p:nvSpPr>
          <p:spPr>
            <a:xfrm>
              <a:off x="6659470"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Oval 7">
              <a:extLst>
                <a:ext uri="{FF2B5EF4-FFF2-40B4-BE49-F238E27FC236}">
                  <a16:creationId xmlns:a16="http://schemas.microsoft.com/office/drawing/2014/main" id="{1BD270EC-B4EC-CA27-7E98-B994A8868003}"/>
                </a:ext>
              </a:extLst>
            </p:cNvPr>
            <p:cNvSpPr/>
            <p:nvPr userDrawn="1"/>
          </p:nvSpPr>
          <p:spPr>
            <a:xfrm>
              <a:off x="719604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9" name="Freeform 8">
            <a:extLst>
              <a:ext uri="{FF2B5EF4-FFF2-40B4-BE49-F238E27FC236}">
                <a16:creationId xmlns:a16="http://schemas.microsoft.com/office/drawing/2014/main" id="{D370B7A9-2B24-E86E-FEFB-59A5905A614D}"/>
              </a:ext>
            </a:extLst>
          </p:cNvPr>
          <p:cNvSpPr/>
          <p:nvPr userDrawn="1"/>
        </p:nvSpPr>
        <p:spPr>
          <a:xfrm rot="5400000">
            <a:off x="3501376" y="2235084"/>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0" name="Freeform 9">
            <a:extLst>
              <a:ext uri="{FF2B5EF4-FFF2-40B4-BE49-F238E27FC236}">
                <a16:creationId xmlns:a16="http://schemas.microsoft.com/office/drawing/2014/main" id="{3ED88825-5931-3795-7CE1-0783AD7070C3}"/>
              </a:ext>
            </a:extLst>
          </p:cNvPr>
          <p:cNvSpPr/>
          <p:nvPr userDrawn="1"/>
        </p:nvSpPr>
        <p:spPr>
          <a:xfrm rot="5400000">
            <a:off x="3501375" y="3608849"/>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1" name="Freeform 10">
            <a:extLst>
              <a:ext uri="{FF2B5EF4-FFF2-40B4-BE49-F238E27FC236}">
                <a16:creationId xmlns:a16="http://schemas.microsoft.com/office/drawing/2014/main" id="{008F848D-F20B-1E65-15C0-6E71B8523F1A}"/>
              </a:ext>
            </a:extLst>
          </p:cNvPr>
          <p:cNvSpPr/>
          <p:nvPr userDrawn="1"/>
        </p:nvSpPr>
        <p:spPr>
          <a:xfrm rot="5400000">
            <a:off x="3501375" y="5073003"/>
            <a:ext cx="3295788" cy="5313170"/>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12" name="Picture 11" descr="A logo with a black background&#10;&#10;Description automatically generated">
            <a:extLst>
              <a:ext uri="{FF2B5EF4-FFF2-40B4-BE49-F238E27FC236}">
                <a16:creationId xmlns:a16="http://schemas.microsoft.com/office/drawing/2014/main" id="{261D75E7-32FA-46F1-5DB0-ABB256CC369E}"/>
              </a:ext>
            </a:extLst>
          </p:cNvPr>
          <p:cNvPicPr>
            <a:picLocks noChangeAspect="1"/>
          </p:cNvPicPr>
          <p:nvPr userDrawn="1"/>
        </p:nvPicPr>
        <p:blipFill>
          <a:blip r:embed="rId2"/>
          <a:stretch>
            <a:fillRect/>
          </a:stretch>
        </p:blipFill>
        <p:spPr>
          <a:xfrm>
            <a:off x="4443817" y="7156638"/>
            <a:ext cx="1400953" cy="1400953"/>
          </a:xfrm>
          <a:prstGeom prst="rect">
            <a:avLst/>
          </a:prstGeom>
        </p:spPr>
      </p:pic>
    </p:spTree>
    <p:extLst>
      <p:ext uri="{BB962C8B-B14F-4D97-AF65-F5344CB8AC3E}">
        <p14:creationId xmlns:p14="http://schemas.microsoft.com/office/powerpoint/2010/main" val="3148757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uva_otsikko_0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9570" y="8013641"/>
            <a:ext cx="9169449" cy="1670528"/>
          </a:xfrm>
          <a:prstGeom prst="rect">
            <a:avLst/>
          </a:prstGeom>
        </p:spPr>
        <p:txBody>
          <a:bodyPr lIns="0" tIns="0" rIns="0" bIns="0" anchor="b">
            <a:noAutofit/>
          </a:bodyPr>
          <a:lstStyle>
            <a:lvl1pPr algn="l">
              <a:defRPr sz="5601">
                <a:solidFill>
                  <a:schemeClr val="bg1"/>
                </a:solidFill>
              </a:defRPr>
            </a:lvl1pPr>
          </a:lstStyle>
          <a:p>
            <a:r>
              <a:rPr lang="fi-FI" dirty="0"/>
              <a:t>Lisää otsikko</a:t>
            </a:r>
            <a:br>
              <a:rPr lang="fi-FI" dirty="0"/>
            </a:br>
            <a:r>
              <a:rPr lang="fi-FI" dirty="0"/>
              <a:t>napsauttamalla</a:t>
            </a:r>
            <a:endParaRPr lang="en-US" dirty="0"/>
          </a:p>
        </p:txBody>
      </p:sp>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415628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uva_otsikko_02">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A77D0D-386A-4988-ABDC-77B140B29795}"/>
              </a:ext>
            </a:extLst>
          </p:cNvPr>
          <p:cNvSpPr>
            <a:spLocks noGrp="1"/>
          </p:cNvSpPr>
          <p:nvPr>
            <p:ph type="ctrTitle" hasCustomPrompt="1"/>
          </p:nvPr>
        </p:nvSpPr>
        <p:spPr>
          <a:xfrm>
            <a:off x="559570" y="572209"/>
            <a:ext cx="9169449" cy="1670528"/>
          </a:xfrm>
          <a:prstGeom prst="rect">
            <a:avLst/>
          </a:prstGeom>
        </p:spPr>
        <p:txBody>
          <a:bodyPr lIns="0" tIns="0" rIns="0" bIns="0" anchor="t">
            <a:noAutofit/>
          </a:bodyPr>
          <a:lstStyle>
            <a:lvl1pPr algn="r">
              <a:defRPr sz="5601">
                <a:solidFill>
                  <a:schemeClr val="bg1"/>
                </a:solidFill>
              </a:defRPr>
            </a:lvl1pPr>
          </a:lstStyle>
          <a:p>
            <a:r>
              <a:rPr lang="fi-FI" dirty="0"/>
              <a:t>Lisää otsikko</a:t>
            </a:r>
            <a:br>
              <a:rPr lang="fi-FI" dirty="0"/>
            </a:br>
            <a:r>
              <a:rPr lang="fi-FI" dirty="0"/>
              <a:t>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3917093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uva_otsikko_03">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CF01213-7F11-431C-AA08-473EF5F4F729}"/>
              </a:ext>
            </a:extLst>
          </p:cNvPr>
          <p:cNvSpPr>
            <a:spLocks noGrp="1"/>
          </p:cNvSpPr>
          <p:nvPr>
            <p:ph type="ctrTitle" hasCustomPrompt="1"/>
          </p:nvPr>
        </p:nvSpPr>
        <p:spPr>
          <a:xfrm>
            <a:off x="541587" y="624049"/>
            <a:ext cx="9249184" cy="1940732"/>
          </a:xfrm>
          <a:prstGeom prst="rect">
            <a:avLst/>
          </a:prstGeom>
        </p:spPr>
        <p:txBody>
          <a:bodyPr lIns="0" tIns="0" rIns="0" bIns="0" anchor="t">
            <a:noAutofit/>
          </a:bodyPr>
          <a:lstStyle>
            <a:lvl1pPr algn="l">
              <a:defRPr sz="5600">
                <a:solidFill>
                  <a:schemeClr val="bg1"/>
                </a:solidFill>
              </a:defRPr>
            </a:lvl1pPr>
          </a:lstStyle>
          <a:p>
            <a:r>
              <a:rPr lang="fi-FI" dirty="0"/>
              <a:t>Lisää otsikko </a:t>
            </a:r>
            <a:br>
              <a:rPr lang="fi-FI" dirty="0"/>
            </a:br>
            <a:r>
              <a:rPr lang="fi-FI" dirty="0"/>
              <a:t>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2284881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_sisältö">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B79C716-B8B9-4E74-AB8A-DF58AD8AC0C2}"/>
              </a:ext>
            </a:extLst>
          </p:cNvPr>
          <p:cNvSpPr>
            <a:spLocks noGrp="1"/>
          </p:cNvSpPr>
          <p:nvPr>
            <p:ph type="title" hasCustomPrompt="1"/>
          </p:nvPr>
        </p:nvSpPr>
        <p:spPr>
          <a:xfrm>
            <a:off x="538841" y="555171"/>
            <a:ext cx="9225645" cy="2168539"/>
          </a:xfrm>
          <a:prstGeom prst="rect">
            <a:avLst/>
          </a:prstGeom>
        </p:spPr>
        <p:txBody>
          <a:bodyPr anchor="b">
            <a:normAutofit/>
          </a:bodyPr>
          <a:lstStyle>
            <a:lvl1pPr algn="l">
              <a:defRPr sz="5600">
                <a:solidFill>
                  <a:schemeClr val="tx2"/>
                </a:solidFill>
              </a:defRPr>
            </a:lvl1pPr>
          </a:lstStyle>
          <a:p>
            <a:r>
              <a:rPr lang="fi-FI" dirty="0"/>
              <a:t>Lisää otsikko napsauttamalla</a:t>
            </a:r>
            <a:endParaRPr lang="en-US" dirty="0"/>
          </a:p>
        </p:txBody>
      </p:sp>
      <p:sp>
        <p:nvSpPr>
          <p:cNvPr id="13" name="Subtitle 2">
            <a:extLst>
              <a:ext uri="{FF2B5EF4-FFF2-40B4-BE49-F238E27FC236}">
                <a16:creationId xmlns:a16="http://schemas.microsoft.com/office/drawing/2014/main" id="{11C0A588-3D11-4309-96FA-9D75E685AA4E}"/>
              </a:ext>
            </a:extLst>
          </p:cNvPr>
          <p:cNvSpPr>
            <a:spLocks noGrp="1"/>
          </p:cNvSpPr>
          <p:nvPr>
            <p:ph type="subTitle" idx="1" hasCustomPrompt="1"/>
          </p:nvPr>
        </p:nvSpPr>
        <p:spPr>
          <a:xfrm>
            <a:off x="531471" y="2985569"/>
            <a:ext cx="9225645" cy="4884804"/>
          </a:xfrm>
          <a:prstGeom prst="rect">
            <a:avLst/>
          </a:prstGeom>
        </p:spPr>
        <p:txBody>
          <a:bodyPr lIns="0" tIns="0" rIns="0" bIns="0">
            <a:normAutofit/>
          </a:bodyPr>
          <a:lstStyle>
            <a:lvl1pPr marL="0" indent="0" algn="l">
              <a:buNone/>
              <a:defRPr sz="3601">
                <a:solidFill>
                  <a:schemeClr val="tx1">
                    <a:lumMod val="85000"/>
                    <a:lumOff val="15000"/>
                  </a:schemeClr>
                </a:solidFill>
              </a:defRPr>
            </a:lvl1pPr>
            <a:lvl2pPr marL="385826" indent="0" algn="ctr">
              <a:buNone/>
              <a:defRPr sz="1688"/>
            </a:lvl2pPr>
            <a:lvl3pPr marL="771652" indent="0" algn="ctr">
              <a:buNone/>
              <a:defRPr sz="1518"/>
            </a:lvl3pPr>
            <a:lvl4pPr marL="1157476" indent="0" algn="ctr">
              <a:buNone/>
              <a:defRPr sz="1350"/>
            </a:lvl4pPr>
            <a:lvl5pPr marL="1543301" indent="0" algn="ctr">
              <a:buNone/>
              <a:defRPr sz="1350"/>
            </a:lvl5pPr>
            <a:lvl6pPr marL="1929125" indent="0" algn="ctr">
              <a:buNone/>
              <a:defRPr sz="1350"/>
            </a:lvl6pPr>
            <a:lvl7pPr marL="2314953" indent="0" algn="ctr">
              <a:buNone/>
              <a:defRPr sz="1350"/>
            </a:lvl7pPr>
            <a:lvl8pPr marL="2700777" indent="0" algn="ctr">
              <a:buNone/>
              <a:defRPr sz="1350"/>
            </a:lvl8pPr>
            <a:lvl9pPr marL="3086601" indent="0" algn="ctr">
              <a:buNone/>
              <a:defRPr sz="1350"/>
            </a:lvl9pPr>
          </a:lstStyle>
          <a:p>
            <a:r>
              <a:rPr lang="fi-FI" dirty="0"/>
              <a:t>Lisää teksti napsauttamalla</a:t>
            </a:r>
            <a:endParaRPr lang="en-US" dirty="0"/>
          </a:p>
        </p:txBody>
      </p:sp>
    </p:spTree>
    <p:extLst>
      <p:ext uri="{BB962C8B-B14F-4D97-AF65-F5344CB8AC3E}">
        <p14:creationId xmlns:p14="http://schemas.microsoft.com/office/powerpoint/2010/main" val="3766694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Otsikko_vertailusisältö_kuva">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E3C2794F-3DD0-4883-99F5-B33B44243613}"/>
              </a:ext>
            </a:extLst>
          </p:cNvPr>
          <p:cNvSpPr>
            <a:spLocks noGrp="1"/>
          </p:cNvSpPr>
          <p:nvPr>
            <p:ph type="body" idx="1"/>
          </p:nvPr>
        </p:nvSpPr>
        <p:spPr>
          <a:xfrm>
            <a:off x="538842" y="4862944"/>
            <a:ext cx="4343818" cy="4852555"/>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3" name="Text Placeholder 2">
            <a:extLst>
              <a:ext uri="{FF2B5EF4-FFF2-40B4-BE49-F238E27FC236}">
                <a16:creationId xmlns:a16="http://schemas.microsoft.com/office/drawing/2014/main" id="{FD70A97E-AD6A-44FF-8218-0B4DB2088305}"/>
              </a:ext>
            </a:extLst>
          </p:cNvPr>
          <p:cNvSpPr>
            <a:spLocks noGrp="1"/>
          </p:cNvSpPr>
          <p:nvPr>
            <p:ph type="body" idx="10"/>
          </p:nvPr>
        </p:nvSpPr>
        <p:spPr>
          <a:xfrm>
            <a:off x="5406835" y="4862945"/>
            <a:ext cx="4406099" cy="4852554"/>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5" name="Title 1">
            <a:extLst>
              <a:ext uri="{FF2B5EF4-FFF2-40B4-BE49-F238E27FC236}">
                <a16:creationId xmlns:a16="http://schemas.microsoft.com/office/drawing/2014/main" id="{ECAB064D-9251-42E2-9327-DD9A16F5B081}"/>
              </a:ext>
            </a:extLst>
          </p:cNvPr>
          <p:cNvSpPr>
            <a:spLocks noGrp="1"/>
          </p:cNvSpPr>
          <p:nvPr>
            <p:ph type="title" hasCustomPrompt="1"/>
          </p:nvPr>
        </p:nvSpPr>
        <p:spPr>
          <a:xfrm>
            <a:off x="538842" y="2803379"/>
            <a:ext cx="5731329" cy="1371342"/>
          </a:xfrm>
          <a:prstGeom prst="rect">
            <a:avLst/>
          </a:prstGeom>
        </p:spPr>
        <p:txBody>
          <a:bodyPr anchor="t">
            <a:normAutofit/>
          </a:bodyPr>
          <a:lstStyle>
            <a:lvl1pPr>
              <a:defRPr sz="5600">
                <a:solidFill>
                  <a:schemeClr val="tx2"/>
                </a:solidFill>
              </a:defRPr>
            </a:lvl1pPr>
          </a:lstStyle>
          <a:p>
            <a:r>
              <a:rPr lang="fi-FI" dirty="0"/>
              <a:t>Lisää otsikko 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74D3797B-BA55-D8C4-3B32-6C551D85739E}"/>
              </a:ext>
            </a:extLst>
          </p:cNvPr>
          <p:cNvPicPr>
            <a:picLocks noChangeAspect="1"/>
          </p:cNvPicPr>
          <p:nvPr userDrawn="1"/>
        </p:nvPicPr>
        <p:blipFill>
          <a:blip r:embed="rId2"/>
          <a:stretch>
            <a:fillRect/>
          </a:stretch>
        </p:blipFill>
        <p:spPr>
          <a:xfrm>
            <a:off x="538842" y="578584"/>
            <a:ext cx="1520242" cy="1520242"/>
          </a:xfrm>
          <a:prstGeom prst="rect">
            <a:avLst/>
          </a:prstGeom>
        </p:spPr>
      </p:pic>
      <p:sp>
        <p:nvSpPr>
          <p:cNvPr id="3" name="Picture Placeholder 5">
            <a:extLst>
              <a:ext uri="{FF2B5EF4-FFF2-40B4-BE49-F238E27FC236}">
                <a16:creationId xmlns:a16="http://schemas.microsoft.com/office/drawing/2014/main" id="{D8244E12-F48B-9044-C808-9A6F23DA8D32}"/>
              </a:ext>
            </a:extLst>
          </p:cNvPr>
          <p:cNvSpPr>
            <a:spLocks noGrp="1"/>
          </p:cNvSpPr>
          <p:nvPr>
            <p:ph type="pic" sz="quarter" idx="12"/>
          </p:nvPr>
        </p:nvSpPr>
        <p:spPr>
          <a:xfrm>
            <a:off x="6270172" y="-2623752"/>
            <a:ext cx="4423050" cy="7130441"/>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3"/>
          </a:solidFill>
        </p:spPr>
        <p:txBody>
          <a:bodyPr wrap="square">
            <a:noAutofit/>
          </a:bodyPr>
          <a:lstStyle/>
          <a:p>
            <a:endParaRPr lang="en-FI" dirty="0"/>
          </a:p>
        </p:txBody>
      </p:sp>
    </p:spTree>
    <p:extLst>
      <p:ext uri="{BB962C8B-B14F-4D97-AF65-F5344CB8AC3E}">
        <p14:creationId xmlns:p14="http://schemas.microsoft.com/office/powerpoint/2010/main" val="1635535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tsikko_sisältö_kuva_01">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E3C2794F-3DD0-4883-99F5-B33B44243613}"/>
              </a:ext>
            </a:extLst>
          </p:cNvPr>
          <p:cNvSpPr>
            <a:spLocks noGrp="1"/>
          </p:cNvSpPr>
          <p:nvPr>
            <p:ph type="body" idx="1"/>
          </p:nvPr>
        </p:nvSpPr>
        <p:spPr>
          <a:xfrm>
            <a:off x="538842" y="4862944"/>
            <a:ext cx="9274092" cy="4852555"/>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5" name="Title 1">
            <a:extLst>
              <a:ext uri="{FF2B5EF4-FFF2-40B4-BE49-F238E27FC236}">
                <a16:creationId xmlns:a16="http://schemas.microsoft.com/office/drawing/2014/main" id="{ECAB064D-9251-42E2-9327-DD9A16F5B081}"/>
              </a:ext>
            </a:extLst>
          </p:cNvPr>
          <p:cNvSpPr>
            <a:spLocks noGrp="1"/>
          </p:cNvSpPr>
          <p:nvPr>
            <p:ph type="title" hasCustomPrompt="1"/>
          </p:nvPr>
        </p:nvSpPr>
        <p:spPr>
          <a:xfrm>
            <a:off x="538842" y="2803379"/>
            <a:ext cx="5731329" cy="1371342"/>
          </a:xfrm>
          <a:prstGeom prst="rect">
            <a:avLst/>
          </a:prstGeom>
        </p:spPr>
        <p:txBody>
          <a:bodyPr anchor="t">
            <a:normAutofit/>
          </a:bodyPr>
          <a:lstStyle>
            <a:lvl1pPr>
              <a:defRPr sz="5600">
                <a:solidFill>
                  <a:schemeClr val="tx2"/>
                </a:solidFill>
              </a:defRPr>
            </a:lvl1pPr>
          </a:lstStyle>
          <a:p>
            <a:r>
              <a:rPr lang="fi-FI" dirty="0"/>
              <a:t>Lisää otsikko 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74D3797B-BA55-D8C4-3B32-6C551D85739E}"/>
              </a:ext>
            </a:extLst>
          </p:cNvPr>
          <p:cNvPicPr>
            <a:picLocks noChangeAspect="1"/>
          </p:cNvPicPr>
          <p:nvPr userDrawn="1"/>
        </p:nvPicPr>
        <p:blipFill>
          <a:blip r:embed="rId2"/>
          <a:stretch>
            <a:fillRect/>
          </a:stretch>
        </p:blipFill>
        <p:spPr>
          <a:xfrm>
            <a:off x="538842" y="578584"/>
            <a:ext cx="1520242" cy="1520242"/>
          </a:xfrm>
          <a:prstGeom prst="rect">
            <a:avLst/>
          </a:prstGeom>
        </p:spPr>
      </p:pic>
      <p:sp>
        <p:nvSpPr>
          <p:cNvPr id="3" name="Picture Placeholder 5">
            <a:extLst>
              <a:ext uri="{FF2B5EF4-FFF2-40B4-BE49-F238E27FC236}">
                <a16:creationId xmlns:a16="http://schemas.microsoft.com/office/drawing/2014/main" id="{D8244E12-F48B-9044-C808-9A6F23DA8D32}"/>
              </a:ext>
            </a:extLst>
          </p:cNvPr>
          <p:cNvSpPr>
            <a:spLocks noGrp="1"/>
          </p:cNvSpPr>
          <p:nvPr>
            <p:ph type="pic" sz="quarter" idx="12"/>
          </p:nvPr>
        </p:nvSpPr>
        <p:spPr>
          <a:xfrm>
            <a:off x="6270172" y="-2623752"/>
            <a:ext cx="4423050" cy="7130441"/>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3"/>
          </a:solidFill>
        </p:spPr>
        <p:txBody>
          <a:bodyPr wrap="square">
            <a:noAutofit/>
          </a:bodyPr>
          <a:lstStyle/>
          <a:p>
            <a:endParaRPr lang="en-FI" dirty="0"/>
          </a:p>
        </p:txBody>
      </p:sp>
    </p:spTree>
    <p:extLst>
      <p:ext uri="{BB962C8B-B14F-4D97-AF65-F5344CB8AC3E}">
        <p14:creationId xmlns:p14="http://schemas.microsoft.com/office/powerpoint/2010/main" val="2632445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Otsikko_sisältö_kuva_02">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38BCC97-5488-4A63-B9AA-2156DBB21FF4}"/>
              </a:ext>
            </a:extLst>
          </p:cNvPr>
          <p:cNvSpPr>
            <a:spLocks noGrp="1"/>
          </p:cNvSpPr>
          <p:nvPr>
            <p:ph type="title" hasCustomPrompt="1"/>
          </p:nvPr>
        </p:nvSpPr>
        <p:spPr>
          <a:xfrm>
            <a:off x="446688" y="5550978"/>
            <a:ext cx="9384630" cy="1733944"/>
          </a:xfrm>
          <a:prstGeom prst="rect">
            <a:avLst/>
          </a:prstGeom>
        </p:spPr>
        <p:txBody>
          <a:bodyPr anchor="b">
            <a:normAutofit/>
          </a:bodyPr>
          <a:lstStyle>
            <a:lvl1pPr algn="l">
              <a:defRPr sz="5600">
                <a:solidFill>
                  <a:schemeClr val="tx2"/>
                </a:solidFill>
              </a:defRPr>
            </a:lvl1pPr>
          </a:lstStyle>
          <a:p>
            <a:r>
              <a:rPr lang="fi-FI" dirty="0"/>
              <a:t>Lisää otsikko napsauttamalla</a:t>
            </a:r>
            <a:endParaRPr lang="en-US" dirty="0"/>
          </a:p>
        </p:txBody>
      </p:sp>
      <p:sp>
        <p:nvSpPr>
          <p:cNvPr id="15" name="Subtitle 2">
            <a:extLst>
              <a:ext uri="{FF2B5EF4-FFF2-40B4-BE49-F238E27FC236}">
                <a16:creationId xmlns:a16="http://schemas.microsoft.com/office/drawing/2014/main" id="{72BBFBA6-F4A2-4A91-8232-E8477BF4C7A1}"/>
              </a:ext>
            </a:extLst>
          </p:cNvPr>
          <p:cNvSpPr>
            <a:spLocks noGrp="1"/>
          </p:cNvSpPr>
          <p:nvPr>
            <p:ph type="subTitle" idx="1" hasCustomPrompt="1"/>
          </p:nvPr>
        </p:nvSpPr>
        <p:spPr>
          <a:xfrm>
            <a:off x="446688" y="7691606"/>
            <a:ext cx="9384630" cy="2028283"/>
          </a:xfrm>
          <a:prstGeom prst="rect">
            <a:avLst/>
          </a:prstGeom>
        </p:spPr>
        <p:txBody>
          <a:bodyPr lIns="0" tIns="0" rIns="0" bIns="0">
            <a:normAutofit/>
          </a:bodyPr>
          <a:lstStyle>
            <a:lvl1pPr marL="0" indent="0" algn="l">
              <a:buNone/>
              <a:defRPr sz="3200">
                <a:solidFill>
                  <a:schemeClr val="tx1">
                    <a:lumMod val="85000"/>
                    <a:lumOff val="15000"/>
                  </a:schemeClr>
                </a:solidFill>
              </a:defRPr>
            </a:lvl1pPr>
            <a:lvl2pPr marL="385826" indent="0" algn="ctr">
              <a:buNone/>
              <a:defRPr sz="1688"/>
            </a:lvl2pPr>
            <a:lvl3pPr marL="771652" indent="0" algn="ctr">
              <a:buNone/>
              <a:defRPr sz="1518"/>
            </a:lvl3pPr>
            <a:lvl4pPr marL="1157476" indent="0" algn="ctr">
              <a:buNone/>
              <a:defRPr sz="1350"/>
            </a:lvl4pPr>
            <a:lvl5pPr marL="1543301" indent="0" algn="ctr">
              <a:buNone/>
              <a:defRPr sz="1350"/>
            </a:lvl5pPr>
            <a:lvl6pPr marL="1929125" indent="0" algn="ctr">
              <a:buNone/>
              <a:defRPr sz="1350"/>
            </a:lvl6pPr>
            <a:lvl7pPr marL="2314953" indent="0" algn="ctr">
              <a:buNone/>
              <a:defRPr sz="1350"/>
            </a:lvl7pPr>
            <a:lvl8pPr marL="2700777" indent="0" algn="ctr">
              <a:buNone/>
              <a:defRPr sz="1350"/>
            </a:lvl8pPr>
            <a:lvl9pPr marL="3086601" indent="0" algn="ctr">
              <a:buNone/>
              <a:defRPr sz="1350"/>
            </a:lvl9pPr>
          </a:lstStyle>
          <a:p>
            <a:r>
              <a:rPr lang="fi-FI" dirty="0"/>
              <a:t>Lisää teksti 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C8A4D128-B2A0-447B-36F2-DF54E494F156}"/>
              </a:ext>
            </a:extLst>
          </p:cNvPr>
          <p:cNvPicPr>
            <a:picLocks noChangeAspect="1"/>
          </p:cNvPicPr>
          <p:nvPr userDrawn="1"/>
        </p:nvPicPr>
        <p:blipFill>
          <a:blip r:embed="rId2"/>
          <a:stretch>
            <a:fillRect/>
          </a:stretch>
        </p:blipFill>
        <p:spPr>
          <a:xfrm>
            <a:off x="538842" y="578584"/>
            <a:ext cx="1520242" cy="1520242"/>
          </a:xfrm>
          <a:prstGeom prst="rect">
            <a:avLst/>
          </a:prstGeom>
        </p:spPr>
      </p:pic>
      <p:sp>
        <p:nvSpPr>
          <p:cNvPr id="19" name="Freeform 18">
            <a:extLst>
              <a:ext uri="{FF2B5EF4-FFF2-40B4-BE49-F238E27FC236}">
                <a16:creationId xmlns:a16="http://schemas.microsoft.com/office/drawing/2014/main" id="{C41527C1-5E05-802E-0146-FA56D6F60444}"/>
              </a:ext>
            </a:extLst>
          </p:cNvPr>
          <p:cNvSpPr>
            <a:spLocks noGrp="1"/>
          </p:cNvSpPr>
          <p:nvPr>
            <p:ph type="pic" sz="quarter" idx="10"/>
          </p:nvPr>
        </p:nvSpPr>
        <p:spPr>
          <a:xfrm>
            <a:off x="2735947" y="-480585"/>
            <a:ext cx="9218159" cy="5691786"/>
          </a:xfrm>
          <a:custGeom>
            <a:avLst/>
            <a:gdLst>
              <a:gd name="connsiteX0" fmla="*/ 3462293 w 6924588"/>
              <a:gd name="connsiteY0" fmla="*/ 0 h 4275612"/>
              <a:gd name="connsiteX1" fmla="*/ 6906711 w 6924588"/>
              <a:gd name="connsiteY1" fmla="*/ 3062660 h 4275612"/>
              <a:gd name="connsiteX2" fmla="*/ 6924292 w 6924588"/>
              <a:gd name="connsiteY2" fmla="*/ 3405701 h 4275612"/>
              <a:gd name="connsiteX3" fmla="*/ 6924588 w 6924588"/>
              <a:gd name="connsiteY3" fmla="*/ 3408640 h 4275612"/>
              <a:gd name="connsiteX4" fmla="*/ 6924491 w 6924588"/>
              <a:gd name="connsiteY4" fmla="*/ 3409598 h 4275612"/>
              <a:gd name="connsiteX5" fmla="*/ 6924587 w 6924588"/>
              <a:gd name="connsiteY5" fmla="*/ 3411462 h 4275612"/>
              <a:gd name="connsiteX6" fmla="*/ 6923802 w 6924588"/>
              <a:gd name="connsiteY6" fmla="*/ 3442060 h 4275612"/>
              <a:gd name="connsiteX7" fmla="*/ 6921219 w 6924588"/>
              <a:gd name="connsiteY7" fmla="*/ 3442060 h 4275612"/>
              <a:gd name="connsiteX8" fmla="*/ 6906974 w 6924588"/>
              <a:gd name="connsiteY8" fmla="*/ 3583365 h 4275612"/>
              <a:gd name="connsiteX9" fmla="*/ 6057616 w 6924588"/>
              <a:gd name="connsiteY9" fmla="*/ 4275612 h 4275612"/>
              <a:gd name="connsiteX10" fmla="*/ 5208258 w 6924588"/>
              <a:gd name="connsiteY10" fmla="*/ 3583365 h 4275612"/>
              <a:gd name="connsiteX11" fmla="*/ 5194013 w 6924588"/>
              <a:gd name="connsiteY11" fmla="*/ 3442060 h 4275612"/>
              <a:gd name="connsiteX12" fmla="*/ 5193769 w 6924588"/>
              <a:gd name="connsiteY12" fmla="*/ 3442060 h 4275612"/>
              <a:gd name="connsiteX13" fmla="*/ 5179524 w 6924588"/>
              <a:gd name="connsiteY13" fmla="*/ 3583365 h 4275612"/>
              <a:gd name="connsiteX14" fmla="*/ 4330166 w 6924588"/>
              <a:gd name="connsiteY14" fmla="*/ 4275612 h 4275612"/>
              <a:gd name="connsiteX15" fmla="*/ 3480808 w 6924588"/>
              <a:gd name="connsiteY15" fmla="*/ 3583365 h 4275612"/>
              <a:gd name="connsiteX16" fmla="*/ 3477040 w 6924588"/>
              <a:gd name="connsiteY16" fmla="*/ 3545989 h 4275612"/>
              <a:gd name="connsiteX17" fmla="*/ 3473272 w 6924588"/>
              <a:gd name="connsiteY17" fmla="*/ 3583365 h 4275612"/>
              <a:gd name="connsiteX18" fmla="*/ 2623914 w 6924588"/>
              <a:gd name="connsiteY18" fmla="*/ 4275612 h 4275612"/>
              <a:gd name="connsiteX19" fmla="*/ 1774556 w 6924588"/>
              <a:gd name="connsiteY19" fmla="*/ 3583365 h 4275612"/>
              <a:gd name="connsiteX20" fmla="*/ 1760312 w 6924588"/>
              <a:gd name="connsiteY20" fmla="*/ 3442060 h 4275612"/>
              <a:gd name="connsiteX21" fmla="*/ 1730574 w 6924588"/>
              <a:gd name="connsiteY21" fmla="*/ 3442060 h 4275612"/>
              <a:gd name="connsiteX22" fmla="*/ 1716329 w 6924588"/>
              <a:gd name="connsiteY22" fmla="*/ 3583365 h 4275612"/>
              <a:gd name="connsiteX23" fmla="*/ 866971 w 6924588"/>
              <a:gd name="connsiteY23" fmla="*/ 4275612 h 4275612"/>
              <a:gd name="connsiteX24" fmla="*/ 17613 w 6924588"/>
              <a:gd name="connsiteY24" fmla="*/ 3583365 h 4275612"/>
              <a:gd name="connsiteX25" fmla="*/ 3368 w 6924588"/>
              <a:gd name="connsiteY25" fmla="*/ 3442060 h 4275612"/>
              <a:gd name="connsiteX26" fmla="*/ 785 w 6924588"/>
              <a:gd name="connsiteY26" fmla="*/ 3442060 h 4275612"/>
              <a:gd name="connsiteX27" fmla="*/ 0 w 6924588"/>
              <a:gd name="connsiteY27" fmla="*/ 3411462 h 4275612"/>
              <a:gd name="connsiteX28" fmla="*/ 95 w 6924588"/>
              <a:gd name="connsiteY28" fmla="*/ 3409591 h 4275612"/>
              <a:gd name="connsiteX29" fmla="*/ 0 w 6924588"/>
              <a:gd name="connsiteY29" fmla="*/ 3408640 h 4275612"/>
              <a:gd name="connsiteX30" fmla="*/ 294 w 6924588"/>
              <a:gd name="connsiteY30" fmla="*/ 3405722 h 4275612"/>
              <a:gd name="connsiteX31" fmla="*/ 17875 w 6924588"/>
              <a:gd name="connsiteY31" fmla="*/ 3062660 h 4275612"/>
              <a:gd name="connsiteX32" fmla="*/ 3462293 w 6924588"/>
              <a:gd name="connsiteY32" fmla="*/ 0 h 427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924588" h="4275612">
                <a:moveTo>
                  <a:pt x="3462293" y="0"/>
                </a:moveTo>
                <a:cubicBezTo>
                  <a:pt x="5254954" y="0"/>
                  <a:pt x="6729407" y="1342410"/>
                  <a:pt x="6906711" y="3062660"/>
                </a:cubicBezTo>
                <a:lnTo>
                  <a:pt x="6924292" y="3405701"/>
                </a:lnTo>
                <a:lnTo>
                  <a:pt x="6924588" y="3408640"/>
                </a:lnTo>
                <a:lnTo>
                  <a:pt x="6924491" y="3409598"/>
                </a:lnTo>
                <a:lnTo>
                  <a:pt x="6924587" y="3411462"/>
                </a:lnTo>
                <a:lnTo>
                  <a:pt x="6923802" y="3442060"/>
                </a:lnTo>
                <a:lnTo>
                  <a:pt x="6921219" y="3442060"/>
                </a:lnTo>
                <a:lnTo>
                  <a:pt x="6906974" y="3583365"/>
                </a:lnTo>
                <a:cubicBezTo>
                  <a:pt x="6826132" y="3978430"/>
                  <a:pt x="6476579" y="4275612"/>
                  <a:pt x="6057616" y="4275612"/>
                </a:cubicBezTo>
                <a:cubicBezTo>
                  <a:pt x="5638653" y="4275612"/>
                  <a:pt x="5289100" y="3978430"/>
                  <a:pt x="5208258" y="3583365"/>
                </a:cubicBezTo>
                <a:lnTo>
                  <a:pt x="5194013" y="3442060"/>
                </a:lnTo>
                <a:lnTo>
                  <a:pt x="5193769" y="3442060"/>
                </a:lnTo>
                <a:lnTo>
                  <a:pt x="5179524" y="3583365"/>
                </a:lnTo>
                <a:cubicBezTo>
                  <a:pt x="5098682" y="3978430"/>
                  <a:pt x="4749129" y="4275612"/>
                  <a:pt x="4330166" y="4275612"/>
                </a:cubicBezTo>
                <a:cubicBezTo>
                  <a:pt x="3911203" y="4275612"/>
                  <a:pt x="3561650" y="3978430"/>
                  <a:pt x="3480808" y="3583365"/>
                </a:cubicBezTo>
                <a:lnTo>
                  <a:pt x="3477040" y="3545989"/>
                </a:lnTo>
                <a:lnTo>
                  <a:pt x="3473272" y="3583365"/>
                </a:lnTo>
                <a:cubicBezTo>
                  <a:pt x="3392431" y="3978430"/>
                  <a:pt x="3042877" y="4275612"/>
                  <a:pt x="2623914" y="4275612"/>
                </a:cubicBezTo>
                <a:cubicBezTo>
                  <a:pt x="2204951" y="4275612"/>
                  <a:pt x="1855399" y="3978430"/>
                  <a:pt x="1774556" y="3583365"/>
                </a:cubicBezTo>
                <a:lnTo>
                  <a:pt x="1760312" y="3442060"/>
                </a:lnTo>
                <a:lnTo>
                  <a:pt x="1730574" y="3442060"/>
                </a:lnTo>
                <a:lnTo>
                  <a:pt x="1716329" y="3583365"/>
                </a:lnTo>
                <a:cubicBezTo>
                  <a:pt x="1635488" y="3978430"/>
                  <a:pt x="1285935" y="4275612"/>
                  <a:pt x="866971" y="4275612"/>
                </a:cubicBezTo>
                <a:cubicBezTo>
                  <a:pt x="448008" y="4275612"/>
                  <a:pt x="98455" y="3978430"/>
                  <a:pt x="17613" y="3583365"/>
                </a:cubicBezTo>
                <a:lnTo>
                  <a:pt x="3368" y="3442060"/>
                </a:lnTo>
                <a:lnTo>
                  <a:pt x="785" y="3442060"/>
                </a:lnTo>
                <a:lnTo>
                  <a:pt x="0" y="3411462"/>
                </a:lnTo>
                <a:lnTo>
                  <a:pt x="95" y="3409591"/>
                </a:lnTo>
                <a:lnTo>
                  <a:pt x="0" y="3408640"/>
                </a:lnTo>
                <a:lnTo>
                  <a:pt x="294" y="3405722"/>
                </a:lnTo>
                <a:lnTo>
                  <a:pt x="17875" y="3062660"/>
                </a:lnTo>
                <a:cubicBezTo>
                  <a:pt x="195179" y="1342410"/>
                  <a:pt x="1669633" y="0"/>
                  <a:pt x="3462293" y="0"/>
                </a:cubicBezTo>
                <a:close/>
              </a:path>
            </a:pathLst>
          </a:custGeom>
          <a:solidFill>
            <a:schemeClr val="accent3"/>
          </a:solidFill>
          <a:ln>
            <a:noFill/>
          </a:ln>
        </p:spPr>
        <p:txBody>
          <a:bodyPr wrap="square">
            <a:noAutofit/>
          </a:bodyPr>
          <a:lstStyle/>
          <a:p>
            <a:endParaRPr lang="en-FI" dirty="0"/>
          </a:p>
        </p:txBody>
      </p:sp>
    </p:spTree>
    <p:extLst>
      <p:ext uri="{BB962C8B-B14F-4D97-AF65-F5344CB8AC3E}">
        <p14:creationId xmlns:p14="http://schemas.microsoft.com/office/powerpoint/2010/main" val="1691013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88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8236636" y="8211203"/>
            <a:ext cx="1520242" cy="1520242"/>
          </a:xfrm>
          <a:prstGeom prst="rect">
            <a:avLst/>
          </a:prstGeom>
        </p:spPr>
      </p:pic>
    </p:spTree>
    <p:extLst>
      <p:ext uri="{BB962C8B-B14F-4D97-AF65-F5344CB8AC3E}">
        <p14:creationId xmlns:p14="http://schemas.microsoft.com/office/powerpoint/2010/main" val="1005948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C3321B-81A7-A60F-DCC9-074090620B1D}"/>
              </a:ext>
            </a:extLst>
          </p:cNvPr>
          <p:cNvSpPr>
            <a:spLocks noGrp="1"/>
          </p:cNvSpPr>
          <p:nvPr>
            <p:ph type="title"/>
          </p:nvPr>
        </p:nvSpPr>
        <p:spPr>
          <a:xfrm>
            <a:off x="524657" y="599607"/>
            <a:ext cx="9232222" cy="2138831"/>
          </a:xfrm>
          <a:prstGeom prst="rect">
            <a:avLst/>
          </a:prstGeom>
        </p:spPr>
        <p:txBody>
          <a:bodyPr vert="horz" lIns="0" tIns="0" rIns="0" bIns="0" rtlCol="0" anchor="b">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BB9393FF-3647-3788-E111-9F0BF343717B}"/>
              </a:ext>
            </a:extLst>
          </p:cNvPr>
          <p:cNvSpPr>
            <a:spLocks noGrp="1"/>
          </p:cNvSpPr>
          <p:nvPr>
            <p:ph type="body" idx="1"/>
          </p:nvPr>
        </p:nvSpPr>
        <p:spPr>
          <a:xfrm>
            <a:off x="524657" y="2978281"/>
            <a:ext cx="9232222" cy="4861575"/>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pic>
        <p:nvPicPr>
          <p:cNvPr id="5" name="Picture 4" descr="A logo with a black background&#10;&#10;Description automatically generated">
            <a:extLst>
              <a:ext uri="{FF2B5EF4-FFF2-40B4-BE49-F238E27FC236}">
                <a16:creationId xmlns:a16="http://schemas.microsoft.com/office/drawing/2014/main" id="{0B77FB71-2D8B-1983-35BD-9ABC938DF2A3}"/>
              </a:ext>
            </a:extLst>
          </p:cNvPr>
          <p:cNvPicPr>
            <a:picLocks noChangeAspect="1"/>
          </p:cNvPicPr>
          <p:nvPr userDrawn="1"/>
        </p:nvPicPr>
        <p:blipFill>
          <a:blip r:embed="rId16"/>
          <a:stretch>
            <a:fillRect/>
          </a:stretch>
        </p:blipFill>
        <p:spPr>
          <a:xfrm>
            <a:off x="8236636" y="8226803"/>
            <a:ext cx="1520242" cy="1520242"/>
          </a:xfrm>
          <a:prstGeom prst="rect">
            <a:avLst/>
          </a:prstGeom>
        </p:spPr>
      </p:pic>
    </p:spTree>
    <p:extLst>
      <p:ext uri="{BB962C8B-B14F-4D97-AF65-F5344CB8AC3E}">
        <p14:creationId xmlns:p14="http://schemas.microsoft.com/office/powerpoint/2010/main" val="4198260487"/>
      </p:ext>
    </p:extLst>
  </p:cSld>
  <p:clrMap bg1="lt1" tx1="dk1" bg2="lt2" tx2="dk2" accent1="accent1" accent2="accent2" accent3="accent3" accent4="accent4" accent5="accent5" accent6="accent6" hlink="hlink" folHlink="folHlink"/>
  <p:sldLayoutIdLst>
    <p:sldLayoutId id="2147483685" r:id="rId1"/>
    <p:sldLayoutId id="2147483684" r:id="rId2"/>
    <p:sldLayoutId id="2147483683" r:id="rId3"/>
    <p:sldLayoutId id="2147483686" r:id="rId4"/>
    <p:sldLayoutId id="2147483681" r:id="rId5"/>
    <p:sldLayoutId id="2147483659" r:id="rId6"/>
    <p:sldLayoutId id="2147483671" r:id="rId7"/>
    <p:sldLayoutId id="2147483687" r:id="rId8"/>
    <p:sldLayoutId id="2147483673" r:id="rId9"/>
    <p:sldLayoutId id="2147483661" r:id="rId10"/>
    <p:sldLayoutId id="2147483688" r:id="rId11"/>
    <p:sldLayoutId id="2147483674" r:id="rId12"/>
    <p:sldLayoutId id="2147483665" r:id="rId13"/>
    <p:sldLayoutId id="2147483670" r:id="rId14"/>
  </p:sldLayoutIdLst>
  <p:hf hdr="0"/>
  <p:txStyles>
    <p:titleStyle>
      <a:lvl1pPr algn="l" defTabSz="771652" rtl="0" eaLnBrk="1" latinLnBrk="0" hangingPunct="1">
        <a:lnSpc>
          <a:spcPct val="90000"/>
        </a:lnSpc>
        <a:spcBef>
          <a:spcPct val="0"/>
        </a:spcBef>
        <a:buNone/>
        <a:defRPr sz="5600" b="1" kern="1200">
          <a:solidFill>
            <a:schemeClr val="tx2"/>
          </a:solidFill>
          <a:latin typeface="+mj-lt"/>
          <a:ea typeface="+mj-ea"/>
          <a:cs typeface="+mj-cs"/>
        </a:defRPr>
      </a:lvl1pPr>
    </p:titleStyle>
    <p:bodyStyle>
      <a:lvl1pPr marL="0"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1pPr>
      <a:lvl2pPr marL="385826" indent="0" algn="l" defTabSz="771652" rtl="0" eaLnBrk="1" latinLnBrk="0" hangingPunct="1">
        <a:lnSpc>
          <a:spcPct val="100000"/>
        </a:lnSpc>
        <a:spcBef>
          <a:spcPts val="676"/>
        </a:spcBef>
        <a:buFont typeface="System Font Regular"/>
        <a:buNone/>
        <a:defRPr sz="3600" kern="1200">
          <a:solidFill>
            <a:schemeClr val="tx1"/>
          </a:solidFill>
          <a:latin typeface="+mn-lt"/>
          <a:ea typeface="+mn-ea"/>
          <a:cs typeface="+mn-cs"/>
        </a:defRPr>
      </a:lvl2pPr>
      <a:lvl3pPr marL="771650"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3pPr>
      <a:lvl4pPr marL="1157474" indent="0" algn="l" defTabSz="771652" rtl="0" eaLnBrk="1" latinLnBrk="0" hangingPunct="1">
        <a:lnSpc>
          <a:spcPct val="100000"/>
        </a:lnSpc>
        <a:spcBef>
          <a:spcPts val="676"/>
        </a:spcBef>
        <a:buFont typeface="System Font Regular"/>
        <a:buNone/>
        <a:defRPr sz="3600" kern="1200">
          <a:solidFill>
            <a:schemeClr val="tx1"/>
          </a:solidFill>
          <a:latin typeface="+mn-lt"/>
          <a:ea typeface="+mn-ea"/>
          <a:cs typeface="+mn-cs"/>
        </a:defRPr>
      </a:lvl4pPr>
      <a:lvl5pPr marL="1543301"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5pPr>
      <a:lvl6pPr marL="2122038"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6pPr>
      <a:lvl7pPr marL="2507864"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7pPr>
      <a:lvl8pPr marL="2893688"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8pPr>
      <a:lvl9pPr marL="3279514"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9pPr>
    </p:bodyStyle>
    <p:otherStyle>
      <a:defPPr>
        <a:defRPr lang="en-US"/>
      </a:defPPr>
      <a:lvl1pPr marL="0" algn="l" defTabSz="771652" rtl="0" eaLnBrk="1" latinLnBrk="0" hangingPunct="1">
        <a:defRPr sz="1518" kern="1200">
          <a:solidFill>
            <a:schemeClr val="tx1"/>
          </a:solidFill>
          <a:latin typeface="+mn-lt"/>
          <a:ea typeface="+mn-ea"/>
          <a:cs typeface="+mn-cs"/>
        </a:defRPr>
      </a:lvl1pPr>
      <a:lvl2pPr marL="385826" algn="l" defTabSz="771652" rtl="0" eaLnBrk="1" latinLnBrk="0" hangingPunct="1">
        <a:defRPr sz="1518" kern="1200">
          <a:solidFill>
            <a:schemeClr val="tx1"/>
          </a:solidFill>
          <a:latin typeface="+mn-lt"/>
          <a:ea typeface="+mn-ea"/>
          <a:cs typeface="+mn-cs"/>
        </a:defRPr>
      </a:lvl2pPr>
      <a:lvl3pPr marL="771652" algn="l" defTabSz="771652" rtl="0" eaLnBrk="1" latinLnBrk="0" hangingPunct="1">
        <a:defRPr sz="1518" kern="1200">
          <a:solidFill>
            <a:schemeClr val="tx1"/>
          </a:solidFill>
          <a:latin typeface="+mn-lt"/>
          <a:ea typeface="+mn-ea"/>
          <a:cs typeface="+mn-cs"/>
        </a:defRPr>
      </a:lvl3pPr>
      <a:lvl4pPr marL="1157476" algn="l" defTabSz="771652" rtl="0" eaLnBrk="1" latinLnBrk="0" hangingPunct="1">
        <a:defRPr sz="1518" kern="1200">
          <a:solidFill>
            <a:schemeClr val="tx1"/>
          </a:solidFill>
          <a:latin typeface="+mn-lt"/>
          <a:ea typeface="+mn-ea"/>
          <a:cs typeface="+mn-cs"/>
        </a:defRPr>
      </a:lvl4pPr>
      <a:lvl5pPr marL="1543301" algn="l" defTabSz="771652" rtl="0" eaLnBrk="1" latinLnBrk="0" hangingPunct="1">
        <a:defRPr sz="1518" kern="1200">
          <a:solidFill>
            <a:schemeClr val="tx1"/>
          </a:solidFill>
          <a:latin typeface="+mn-lt"/>
          <a:ea typeface="+mn-ea"/>
          <a:cs typeface="+mn-cs"/>
        </a:defRPr>
      </a:lvl5pPr>
      <a:lvl6pPr marL="1929125" algn="l" defTabSz="771652" rtl="0" eaLnBrk="1" latinLnBrk="0" hangingPunct="1">
        <a:defRPr sz="1518" kern="1200">
          <a:solidFill>
            <a:schemeClr val="tx1"/>
          </a:solidFill>
          <a:latin typeface="+mn-lt"/>
          <a:ea typeface="+mn-ea"/>
          <a:cs typeface="+mn-cs"/>
        </a:defRPr>
      </a:lvl6pPr>
      <a:lvl7pPr marL="2314953" algn="l" defTabSz="771652" rtl="0" eaLnBrk="1" latinLnBrk="0" hangingPunct="1">
        <a:defRPr sz="1518" kern="1200">
          <a:solidFill>
            <a:schemeClr val="tx1"/>
          </a:solidFill>
          <a:latin typeface="+mn-lt"/>
          <a:ea typeface="+mn-ea"/>
          <a:cs typeface="+mn-cs"/>
        </a:defRPr>
      </a:lvl7pPr>
      <a:lvl8pPr marL="2700777" algn="l" defTabSz="771652" rtl="0" eaLnBrk="1" latinLnBrk="0" hangingPunct="1">
        <a:defRPr sz="1518" kern="1200">
          <a:solidFill>
            <a:schemeClr val="tx1"/>
          </a:solidFill>
          <a:latin typeface="+mn-lt"/>
          <a:ea typeface="+mn-ea"/>
          <a:cs typeface="+mn-cs"/>
        </a:defRPr>
      </a:lvl8pPr>
      <a:lvl9pPr marL="3086601" algn="l" defTabSz="771652" rtl="0" eaLnBrk="1" latinLnBrk="0" hangingPunct="1">
        <a:defRPr sz="15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94005FCE-371D-436D-8B69-5A676E1B91C8}"/>
              </a:ext>
            </a:extLst>
          </p:cNvPr>
          <p:cNvSpPr txBox="1"/>
          <p:nvPr/>
        </p:nvSpPr>
        <p:spPr>
          <a:xfrm>
            <a:off x="0" y="790103"/>
            <a:ext cx="10288588" cy="1323696"/>
          </a:xfrm>
          <a:prstGeom prst="rect">
            <a:avLst/>
          </a:prstGeom>
          <a:noFill/>
        </p:spPr>
        <p:txBody>
          <a:bodyPr wrap="square" rtlCol="0">
            <a:spAutoFit/>
          </a:bodyPr>
          <a:lstStyle/>
          <a:p>
            <a:pPr algn="ctr"/>
            <a:r>
              <a:rPr lang="fi-FI" sz="4001" b="1" dirty="0">
                <a:solidFill>
                  <a:schemeClr val="tx2"/>
                </a:solidFill>
              </a:rPr>
              <a:t>Kuopion kaupungin</a:t>
            </a:r>
            <a:br>
              <a:rPr lang="fi-FI" sz="4001" b="1" dirty="0">
                <a:solidFill>
                  <a:schemeClr val="tx2"/>
                </a:solidFill>
              </a:rPr>
            </a:br>
            <a:r>
              <a:rPr lang="fi-FI" sz="4001" b="1" dirty="0">
                <a:solidFill>
                  <a:schemeClr val="tx2"/>
                </a:solidFill>
              </a:rPr>
              <a:t>250-vuotissome-pohjan käyttö</a:t>
            </a:r>
          </a:p>
        </p:txBody>
      </p:sp>
      <p:sp>
        <p:nvSpPr>
          <p:cNvPr id="3" name="Tekstiruutu 2">
            <a:extLst>
              <a:ext uri="{FF2B5EF4-FFF2-40B4-BE49-F238E27FC236}">
                <a16:creationId xmlns:a16="http://schemas.microsoft.com/office/drawing/2014/main" id="{0D47FADD-4E8C-4E71-8681-600816F4B1AB}"/>
              </a:ext>
            </a:extLst>
          </p:cNvPr>
          <p:cNvSpPr txBox="1"/>
          <p:nvPr/>
        </p:nvSpPr>
        <p:spPr>
          <a:xfrm>
            <a:off x="618710" y="2558971"/>
            <a:ext cx="9141549" cy="7201972"/>
          </a:xfrm>
          <a:prstGeom prst="rect">
            <a:avLst/>
          </a:prstGeom>
          <a:noFill/>
        </p:spPr>
        <p:txBody>
          <a:bodyPr wrap="square" rtlCol="0">
            <a:spAutoFit/>
          </a:bodyPr>
          <a:lstStyle/>
          <a:p>
            <a:r>
              <a:rPr lang="fi-FI" sz="2200" b="1" dirty="0">
                <a:solidFill>
                  <a:schemeClr val="tx2"/>
                </a:solidFill>
              </a:rPr>
              <a:t>VALITSE DIA, JOTA HALUAT KÄYTTÄÄ </a:t>
            </a:r>
          </a:p>
          <a:p>
            <a:pPr marL="835953" lvl="1" indent="-321520">
              <a:buFont typeface="Arial" panose="020B0604020202020204" pitchFamily="34" charset="0"/>
              <a:buChar char="•"/>
            </a:pPr>
            <a:r>
              <a:rPr lang="fi-FI" sz="2200" dirty="0"/>
              <a:t>Dioissa 2-4 </a:t>
            </a:r>
            <a:r>
              <a:rPr lang="fi-FI" sz="2200"/>
              <a:t>voit lisätä muodon </a:t>
            </a:r>
            <a:r>
              <a:rPr lang="fi-FI" sz="2200" dirty="0"/>
              <a:t>sisään valokuva klikkaamalla muotoa.</a:t>
            </a:r>
          </a:p>
          <a:p>
            <a:pPr marL="1350387" lvl="2" indent="-321520">
              <a:buFont typeface="Arial" panose="020B0604020202020204" pitchFamily="34" charset="0"/>
              <a:buChar char="•"/>
            </a:pPr>
            <a:r>
              <a:rPr lang="fi-FI" sz="2200" dirty="0"/>
              <a:t>Kun olet tuonut kuvan muotoon, voit vielä rajata sitä sopivaan kohtaan muodon sisällä valitsemalla rajaus-työkalun ja siirtämällä kuvaa muodon sisällä. Huomioi kuitenkin, että kuva täyttää muodosta sen alan, joka jää dian rajojen sisällä (muoto menee siis osassa dioista reunojen yli, mikä ei tule näkyviin talletettavaan lopulliseen kuvaan).</a:t>
            </a:r>
          </a:p>
          <a:p>
            <a:pPr marL="835953" lvl="1" indent="-321520">
              <a:buFont typeface="Arial" panose="020B0604020202020204" pitchFamily="34" charset="0"/>
              <a:buChar char="•"/>
            </a:pPr>
            <a:r>
              <a:rPr lang="fi-FI" sz="2200" dirty="0"/>
              <a:t>Dioissa 7-9 voit lisätä kuvan lisäksi otsikon</a:t>
            </a:r>
          </a:p>
          <a:p>
            <a:pPr marL="835953" lvl="1" indent="-321520">
              <a:buFont typeface="Arial" panose="020B0604020202020204" pitchFamily="34" charset="0"/>
              <a:buChar char="•"/>
            </a:pPr>
            <a:r>
              <a:rPr lang="fi-FI" sz="2200" dirty="0"/>
              <a:t>Diaan 10 voit lisätä ainoastaan tekstiä</a:t>
            </a:r>
          </a:p>
          <a:p>
            <a:pPr marL="835953" lvl="1" indent="-321520">
              <a:buFont typeface="Arial" panose="020B0604020202020204" pitchFamily="34" charset="0"/>
              <a:buChar char="•"/>
            </a:pPr>
            <a:r>
              <a:rPr lang="fi-FI" sz="2200" dirty="0"/>
              <a:t>Dioissa 11-23 voit lisätä kuvan, otsikon ja leipätekstiä</a:t>
            </a:r>
          </a:p>
          <a:p>
            <a:pPr marL="835953" lvl="1" indent="-321520">
              <a:buFont typeface="Arial" panose="020B0604020202020204" pitchFamily="34" charset="0"/>
              <a:buChar char="•"/>
            </a:pPr>
            <a:r>
              <a:rPr lang="fi-FI" sz="2200" dirty="0"/>
              <a:t>Diat 5 ja 6 ovat valmiita kukkakuvia</a:t>
            </a:r>
          </a:p>
          <a:p>
            <a:pPr marL="835953" lvl="1" indent="-321520">
              <a:buFont typeface="Arial" panose="020B0604020202020204" pitchFamily="34" charset="0"/>
              <a:buChar char="•"/>
            </a:pPr>
            <a:r>
              <a:rPr lang="fi-FI" sz="2200" dirty="0"/>
              <a:t>Diat 14 ja 15 ovat tyhjiä pohjia, joihin voit lisätä elementtejä vapaasti</a:t>
            </a:r>
            <a:br>
              <a:rPr lang="fi-FI" sz="2200" dirty="0"/>
            </a:br>
            <a:endParaRPr lang="fi-FI" sz="2200" dirty="0"/>
          </a:p>
          <a:p>
            <a:r>
              <a:rPr lang="fi-FI" sz="2200" b="1" dirty="0">
                <a:solidFill>
                  <a:schemeClr val="tx2"/>
                </a:solidFill>
              </a:rPr>
              <a:t>LISÄÄ OTSIKKO/KUVA/TEKSTI DIAAN</a:t>
            </a:r>
            <a:br>
              <a:rPr lang="fi-FI" sz="2200" b="1" dirty="0">
                <a:solidFill>
                  <a:schemeClr val="tx2"/>
                </a:solidFill>
              </a:rPr>
            </a:br>
            <a:r>
              <a:rPr lang="fi-FI" sz="2200" dirty="0"/>
              <a:t>Pidä tekstit lyhyenä ja ytimekkäänä. Muotoile tarvittaessa </a:t>
            </a:r>
            <a:br>
              <a:rPr lang="fi-FI" sz="2200" dirty="0"/>
            </a:br>
            <a:r>
              <a:rPr lang="fi-FI" sz="2200" dirty="0"/>
              <a:t>fontin kokoa (fonttina </a:t>
            </a:r>
            <a:r>
              <a:rPr lang="fi-FI" sz="2200" dirty="0" err="1"/>
              <a:t>Corbel</a:t>
            </a:r>
            <a:r>
              <a:rPr lang="fi-FI" sz="2200" dirty="0"/>
              <a:t>, otsikoissa </a:t>
            </a:r>
            <a:r>
              <a:rPr lang="fi-FI" sz="2200" dirty="0" err="1"/>
              <a:t>bold</a:t>
            </a:r>
            <a:r>
              <a:rPr lang="fi-FI" sz="2200" dirty="0"/>
              <a:t>).</a:t>
            </a:r>
          </a:p>
          <a:p>
            <a:endParaRPr lang="fi-FI" sz="2200" dirty="0"/>
          </a:p>
          <a:p>
            <a:r>
              <a:rPr lang="fi-FI" sz="2200" b="1" dirty="0">
                <a:solidFill>
                  <a:schemeClr val="tx2"/>
                </a:solidFill>
              </a:rPr>
              <a:t>TALLENNA NIMELLÄ</a:t>
            </a:r>
          </a:p>
          <a:p>
            <a:r>
              <a:rPr lang="fi-FI" sz="2200" dirty="0"/>
              <a:t>Valitse tallennusmuodoksi jpg tai png ja </a:t>
            </a:r>
            <a:br>
              <a:rPr lang="fi-FI" sz="2200" dirty="0"/>
            </a:br>
            <a:r>
              <a:rPr lang="fi-FI" sz="2200" dirty="0"/>
              <a:t>tallenna vain kyseinen dia.</a:t>
            </a:r>
          </a:p>
        </p:txBody>
      </p:sp>
    </p:spTree>
    <p:extLst>
      <p:ext uri="{BB962C8B-B14F-4D97-AF65-F5344CB8AC3E}">
        <p14:creationId xmlns:p14="http://schemas.microsoft.com/office/powerpoint/2010/main" val="3702162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5ACE852-C9B2-46AF-DFBF-781E5FEA87D1}"/>
              </a:ext>
            </a:extLst>
          </p:cNvPr>
          <p:cNvSpPr>
            <a:spLocks noGrp="1"/>
          </p:cNvSpPr>
          <p:nvPr>
            <p:ph type="pic" sz="quarter" idx="12"/>
          </p:nvPr>
        </p:nvSpPr>
        <p:spPr/>
      </p:sp>
    </p:spTree>
    <p:extLst>
      <p:ext uri="{BB962C8B-B14F-4D97-AF65-F5344CB8AC3E}">
        <p14:creationId xmlns:p14="http://schemas.microsoft.com/office/powerpoint/2010/main" val="773530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0DBE55D-5A25-87DF-3EF6-BB5613CCBD2C}"/>
              </a:ext>
            </a:extLst>
          </p:cNvPr>
          <p:cNvSpPr>
            <a:spLocks noGrp="1"/>
          </p:cNvSpPr>
          <p:nvPr>
            <p:ph type="pic" sz="quarter" idx="12"/>
          </p:nvPr>
        </p:nvSpPr>
        <p:spPr/>
      </p:sp>
    </p:spTree>
    <p:extLst>
      <p:ext uri="{BB962C8B-B14F-4D97-AF65-F5344CB8AC3E}">
        <p14:creationId xmlns:p14="http://schemas.microsoft.com/office/powerpoint/2010/main" val="4052009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6B1D8CD-2055-D666-4D11-F5B0E33E6B99}"/>
              </a:ext>
            </a:extLst>
          </p:cNvPr>
          <p:cNvSpPr>
            <a:spLocks noGrp="1"/>
          </p:cNvSpPr>
          <p:nvPr>
            <p:ph type="pic" sz="quarter" idx="12"/>
          </p:nvPr>
        </p:nvSpPr>
        <p:spPr/>
      </p:sp>
    </p:spTree>
    <p:extLst>
      <p:ext uri="{BB962C8B-B14F-4D97-AF65-F5344CB8AC3E}">
        <p14:creationId xmlns:p14="http://schemas.microsoft.com/office/powerpoint/2010/main" val="2228745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8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458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3190-4E76-3CB4-82B5-C6F9A175CAE5}"/>
              </a:ext>
            </a:extLst>
          </p:cNvPr>
          <p:cNvSpPr>
            <a:spLocks noGrp="1"/>
          </p:cNvSpPr>
          <p:nvPr>
            <p:ph type="ctrTitle"/>
          </p:nvPr>
        </p:nvSpPr>
        <p:spPr/>
        <p:txBody>
          <a:bodyPr/>
          <a:lstStyle/>
          <a:p>
            <a:endParaRPr lang="en-FI"/>
          </a:p>
        </p:txBody>
      </p:sp>
      <p:sp>
        <p:nvSpPr>
          <p:cNvPr id="3" name="Picture Placeholder 2">
            <a:extLst>
              <a:ext uri="{FF2B5EF4-FFF2-40B4-BE49-F238E27FC236}">
                <a16:creationId xmlns:a16="http://schemas.microsoft.com/office/drawing/2014/main" id="{E0BF6B50-CE15-D152-2452-5FE1EA37F99A}"/>
              </a:ext>
            </a:extLst>
          </p:cNvPr>
          <p:cNvSpPr>
            <a:spLocks noGrp="1"/>
          </p:cNvSpPr>
          <p:nvPr>
            <p:ph type="pic" sz="quarter" idx="12"/>
          </p:nvPr>
        </p:nvSpPr>
        <p:spPr/>
      </p:sp>
    </p:spTree>
    <p:extLst>
      <p:ext uri="{BB962C8B-B14F-4D97-AF65-F5344CB8AC3E}">
        <p14:creationId xmlns:p14="http://schemas.microsoft.com/office/powerpoint/2010/main" val="3202836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9CC3-9EFD-A499-5CDC-30B8087CF079}"/>
              </a:ext>
            </a:extLst>
          </p:cNvPr>
          <p:cNvSpPr>
            <a:spLocks noGrp="1"/>
          </p:cNvSpPr>
          <p:nvPr>
            <p:ph type="ctrTitle"/>
          </p:nvPr>
        </p:nvSpPr>
        <p:spPr/>
        <p:txBody>
          <a:bodyPr/>
          <a:lstStyle/>
          <a:p>
            <a:endParaRPr lang="en-FI"/>
          </a:p>
        </p:txBody>
      </p:sp>
      <p:sp>
        <p:nvSpPr>
          <p:cNvPr id="3" name="Picture Placeholder 2">
            <a:extLst>
              <a:ext uri="{FF2B5EF4-FFF2-40B4-BE49-F238E27FC236}">
                <a16:creationId xmlns:a16="http://schemas.microsoft.com/office/drawing/2014/main" id="{8D2C1C62-64AC-1B32-E706-38F801B682D1}"/>
              </a:ext>
            </a:extLst>
          </p:cNvPr>
          <p:cNvSpPr>
            <a:spLocks noGrp="1"/>
          </p:cNvSpPr>
          <p:nvPr>
            <p:ph type="pic" sz="quarter" idx="12"/>
          </p:nvPr>
        </p:nvSpPr>
        <p:spPr/>
      </p:sp>
    </p:spTree>
    <p:extLst>
      <p:ext uri="{BB962C8B-B14F-4D97-AF65-F5344CB8AC3E}">
        <p14:creationId xmlns:p14="http://schemas.microsoft.com/office/powerpoint/2010/main" val="1847640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73482-9624-2AA8-D13D-FD721C06CBD8}"/>
              </a:ext>
            </a:extLst>
          </p:cNvPr>
          <p:cNvSpPr>
            <a:spLocks noGrp="1"/>
          </p:cNvSpPr>
          <p:nvPr>
            <p:ph type="ctrTitle"/>
          </p:nvPr>
        </p:nvSpPr>
        <p:spPr/>
        <p:txBody>
          <a:bodyPr/>
          <a:lstStyle/>
          <a:p>
            <a:endParaRPr lang="en-FI"/>
          </a:p>
        </p:txBody>
      </p:sp>
      <p:sp>
        <p:nvSpPr>
          <p:cNvPr id="3" name="Picture Placeholder 2">
            <a:extLst>
              <a:ext uri="{FF2B5EF4-FFF2-40B4-BE49-F238E27FC236}">
                <a16:creationId xmlns:a16="http://schemas.microsoft.com/office/drawing/2014/main" id="{5BD31295-2EA4-B4A5-E552-2C97BB0481C9}"/>
              </a:ext>
            </a:extLst>
          </p:cNvPr>
          <p:cNvSpPr>
            <a:spLocks noGrp="1"/>
          </p:cNvSpPr>
          <p:nvPr>
            <p:ph type="pic" sz="quarter" idx="12"/>
          </p:nvPr>
        </p:nvSpPr>
        <p:spPr/>
      </p:sp>
    </p:spTree>
    <p:extLst>
      <p:ext uri="{BB962C8B-B14F-4D97-AF65-F5344CB8AC3E}">
        <p14:creationId xmlns:p14="http://schemas.microsoft.com/office/powerpoint/2010/main" val="3167322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2C619-E549-A084-62AC-2D8BA4B171F1}"/>
              </a:ext>
            </a:extLst>
          </p:cNvPr>
          <p:cNvSpPr>
            <a:spLocks noGrp="1"/>
          </p:cNvSpPr>
          <p:nvPr>
            <p:ph type="title"/>
          </p:nvPr>
        </p:nvSpPr>
        <p:spPr/>
        <p:txBody>
          <a:bodyPr/>
          <a:lstStyle/>
          <a:p>
            <a:endParaRPr lang="en-FI"/>
          </a:p>
        </p:txBody>
      </p:sp>
      <p:sp>
        <p:nvSpPr>
          <p:cNvPr id="3" name="Subtitle 2">
            <a:extLst>
              <a:ext uri="{FF2B5EF4-FFF2-40B4-BE49-F238E27FC236}">
                <a16:creationId xmlns:a16="http://schemas.microsoft.com/office/drawing/2014/main" id="{A2F9A774-C472-A4A3-5C7B-B6E229180BAC}"/>
              </a:ext>
            </a:extLst>
          </p:cNvPr>
          <p:cNvSpPr>
            <a:spLocks noGrp="1"/>
          </p:cNvSpPr>
          <p:nvPr>
            <p:ph type="subTitle" idx="1"/>
          </p:nvPr>
        </p:nvSpPr>
        <p:spPr/>
        <p:txBody>
          <a:bodyPr/>
          <a:lstStyle/>
          <a:p>
            <a:endParaRPr lang="en-FI"/>
          </a:p>
        </p:txBody>
      </p:sp>
    </p:spTree>
    <p:extLst>
      <p:ext uri="{BB962C8B-B14F-4D97-AF65-F5344CB8AC3E}">
        <p14:creationId xmlns:p14="http://schemas.microsoft.com/office/powerpoint/2010/main" val="716495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6B8D5B-2683-4679-45BF-489F7F183312}"/>
              </a:ext>
            </a:extLst>
          </p:cNvPr>
          <p:cNvSpPr>
            <a:spLocks noGrp="1"/>
          </p:cNvSpPr>
          <p:nvPr>
            <p:ph type="body" idx="1"/>
          </p:nvPr>
        </p:nvSpPr>
        <p:spPr/>
        <p:txBody>
          <a:bodyPr/>
          <a:lstStyle/>
          <a:p>
            <a:endParaRPr lang="en-FI"/>
          </a:p>
        </p:txBody>
      </p:sp>
      <p:sp>
        <p:nvSpPr>
          <p:cNvPr id="3" name="Text Placeholder 2">
            <a:extLst>
              <a:ext uri="{FF2B5EF4-FFF2-40B4-BE49-F238E27FC236}">
                <a16:creationId xmlns:a16="http://schemas.microsoft.com/office/drawing/2014/main" id="{ECA9AC9F-BFFA-6848-434F-604DD0C8CD62}"/>
              </a:ext>
            </a:extLst>
          </p:cNvPr>
          <p:cNvSpPr>
            <a:spLocks noGrp="1"/>
          </p:cNvSpPr>
          <p:nvPr>
            <p:ph type="body" idx="10"/>
          </p:nvPr>
        </p:nvSpPr>
        <p:spPr/>
        <p:txBody>
          <a:bodyPr/>
          <a:lstStyle/>
          <a:p>
            <a:endParaRPr lang="en-FI"/>
          </a:p>
        </p:txBody>
      </p:sp>
      <p:sp>
        <p:nvSpPr>
          <p:cNvPr id="4" name="Title 3">
            <a:extLst>
              <a:ext uri="{FF2B5EF4-FFF2-40B4-BE49-F238E27FC236}">
                <a16:creationId xmlns:a16="http://schemas.microsoft.com/office/drawing/2014/main" id="{B33FD20A-785B-84D2-1E79-4BAFBC91A177}"/>
              </a:ext>
            </a:extLst>
          </p:cNvPr>
          <p:cNvSpPr>
            <a:spLocks noGrp="1"/>
          </p:cNvSpPr>
          <p:nvPr>
            <p:ph type="title"/>
          </p:nvPr>
        </p:nvSpPr>
        <p:spPr/>
        <p:txBody>
          <a:bodyPr/>
          <a:lstStyle/>
          <a:p>
            <a:endParaRPr lang="en-FI"/>
          </a:p>
        </p:txBody>
      </p:sp>
      <p:sp>
        <p:nvSpPr>
          <p:cNvPr id="5" name="Picture Placeholder 4">
            <a:extLst>
              <a:ext uri="{FF2B5EF4-FFF2-40B4-BE49-F238E27FC236}">
                <a16:creationId xmlns:a16="http://schemas.microsoft.com/office/drawing/2014/main" id="{4BB640B7-E572-C42B-0229-F19D656BF3B1}"/>
              </a:ext>
            </a:extLst>
          </p:cNvPr>
          <p:cNvSpPr>
            <a:spLocks noGrp="1"/>
          </p:cNvSpPr>
          <p:nvPr>
            <p:ph type="pic" sz="quarter" idx="12"/>
          </p:nvPr>
        </p:nvSpPr>
        <p:spPr/>
      </p:sp>
    </p:spTree>
    <p:extLst>
      <p:ext uri="{BB962C8B-B14F-4D97-AF65-F5344CB8AC3E}">
        <p14:creationId xmlns:p14="http://schemas.microsoft.com/office/powerpoint/2010/main" val="585473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BB56BB-708F-EB19-D537-54BB76800554}"/>
              </a:ext>
            </a:extLst>
          </p:cNvPr>
          <p:cNvSpPr>
            <a:spLocks noGrp="1"/>
          </p:cNvSpPr>
          <p:nvPr>
            <p:ph type="body" idx="1"/>
          </p:nvPr>
        </p:nvSpPr>
        <p:spPr/>
        <p:txBody>
          <a:bodyPr/>
          <a:lstStyle/>
          <a:p>
            <a:endParaRPr lang="en-FI"/>
          </a:p>
        </p:txBody>
      </p:sp>
      <p:sp>
        <p:nvSpPr>
          <p:cNvPr id="3" name="Title 2">
            <a:extLst>
              <a:ext uri="{FF2B5EF4-FFF2-40B4-BE49-F238E27FC236}">
                <a16:creationId xmlns:a16="http://schemas.microsoft.com/office/drawing/2014/main" id="{F6D47352-50EC-7D51-0D54-83CC40F7935D}"/>
              </a:ext>
            </a:extLst>
          </p:cNvPr>
          <p:cNvSpPr>
            <a:spLocks noGrp="1"/>
          </p:cNvSpPr>
          <p:nvPr>
            <p:ph type="title"/>
          </p:nvPr>
        </p:nvSpPr>
        <p:spPr/>
        <p:txBody>
          <a:bodyPr/>
          <a:lstStyle/>
          <a:p>
            <a:endParaRPr lang="en-FI"/>
          </a:p>
        </p:txBody>
      </p:sp>
      <p:sp>
        <p:nvSpPr>
          <p:cNvPr id="4" name="Picture Placeholder 3">
            <a:extLst>
              <a:ext uri="{FF2B5EF4-FFF2-40B4-BE49-F238E27FC236}">
                <a16:creationId xmlns:a16="http://schemas.microsoft.com/office/drawing/2014/main" id="{6A78073B-1B25-8556-2869-90B3E70719EA}"/>
              </a:ext>
            </a:extLst>
          </p:cNvPr>
          <p:cNvSpPr>
            <a:spLocks noGrp="1"/>
          </p:cNvSpPr>
          <p:nvPr>
            <p:ph type="pic" sz="quarter" idx="12"/>
          </p:nvPr>
        </p:nvSpPr>
        <p:spPr/>
      </p:sp>
    </p:spTree>
    <p:extLst>
      <p:ext uri="{BB962C8B-B14F-4D97-AF65-F5344CB8AC3E}">
        <p14:creationId xmlns:p14="http://schemas.microsoft.com/office/powerpoint/2010/main" val="590183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1547E-1AA8-1914-BB1D-BDF36B72B312}"/>
              </a:ext>
            </a:extLst>
          </p:cNvPr>
          <p:cNvSpPr>
            <a:spLocks noGrp="1"/>
          </p:cNvSpPr>
          <p:nvPr>
            <p:ph type="title"/>
          </p:nvPr>
        </p:nvSpPr>
        <p:spPr/>
        <p:txBody>
          <a:bodyPr/>
          <a:lstStyle/>
          <a:p>
            <a:endParaRPr lang="en-FI"/>
          </a:p>
        </p:txBody>
      </p:sp>
      <p:sp>
        <p:nvSpPr>
          <p:cNvPr id="3" name="Subtitle 2">
            <a:extLst>
              <a:ext uri="{FF2B5EF4-FFF2-40B4-BE49-F238E27FC236}">
                <a16:creationId xmlns:a16="http://schemas.microsoft.com/office/drawing/2014/main" id="{B70A2784-4976-7337-516C-43C5FB830911}"/>
              </a:ext>
            </a:extLst>
          </p:cNvPr>
          <p:cNvSpPr>
            <a:spLocks noGrp="1"/>
          </p:cNvSpPr>
          <p:nvPr>
            <p:ph type="subTitle" idx="1"/>
          </p:nvPr>
        </p:nvSpPr>
        <p:spPr/>
        <p:txBody>
          <a:bodyPr/>
          <a:lstStyle/>
          <a:p>
            <a:endParaRPr lang="en-FI"/>
          </a:p>
        </p:txBody>
      </p:sp>
      <p:sp>
        <p:nvSpPr>
          <p:cNvPr id="4" name="Picture Placeholder 3">
            <a:extLst>
              <a:ext uri="{FF2B5EF4-FFF2-40B4-BE49-F238E27FC236}">
                <a16:creationId xmlns:a16="http://schemas.microsoft.com/office/drawing/2014/main" id="{81266264-04C3-62C3-BCD2-28D9E42805C5}"/>
              </a:ext>
            </a:extLst>
          </p:cNvPr>
          <p:cNvSpPr>
            <a:spLocks noGrp="1"/>
          </p:cNvSpPr>
          <p:nvPr>
            <p:ph type="pic" sz="quarter" idx="10"/>
          </p:nvPr>
        </p:nvSpPr>
        <p:spPr/>
      </p:sp>
    </p:spTree>
    <p:extLst>
      <p:ext uri="{BB962C8B-B14F-4D97-AF65-F5344CB8AC3E}">
        <p14:creationId xmlns:p14="http://schemas.microsoft.com/office/powerpoint/2010/main" val="3211550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624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7953548"/>
      </p:ext>
    </p:extLst>
  </p:cSld>
  <p:clrMapOvr>
    <a:masterClrMapping/>
  </p:clrMapOvr>
</p:sld>
</file>

<file path=ppt/theme/theme1.xml><?xml version="1.0" encoding="utf-8"?>
<a:theme xmlns:a="http://schemas.openxmlformats.org/drawingml/2006/main" name="Office-teema">
  <a:themeElements>
    <a:clrScheme name="Kuopio_250v">
      <a:dk1>
        <a:srgbClr val="000000"/>
      </a:dk1>
      <a:lt1>
        <a:srgbClr val="FFFFFF"/>
      </a:lt1>
      <a:dk2>
        <a:srgbClr val="79004E"/>
      </a:dk2>
      <a:lt2>
        <a:srgbClr val="FFFFFF"/>
      </a:lt2>
      <a:accent1>
        <a:srgbClr val="79004E"/>
      </a:accent1>
      <a:accent2>
        <a:srgbClr val="B63B8A"/>
      </a:accent2>
      <a:accent3>
        <a:srgbClr val="F277C6"/>
      </a:accent3>
      <a:accent4>
        <a:srgbClr val="E6BEDD"/>
      </a:accent4>
      <a:accent5>
        <a:srgbClr val="F6AA63"/>
      </a:accent5>
      <a:accent6>
        <a:srgbClr val="E56954"/>
      </a:accent6>
      <a:hlink>
        <a:srgbClr val="5971DF"/>
      </a:hlink>
      <a:folHlink>
        <a:srgbClr val="8030A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opio_PPT_esityspohja_2022_02" id="{8154F65F-D714-5549-AF19-EF114B541283}" vid="{F8777D3D-0779-7644-9429-86E25C695B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TotalTime>
  <Words>158</Words>
  <Application>Microsoft Macintosh PowerPoint</Application>
  <PresentationFormat>Custom</PresentationFormat>
  <Paragraphs>13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Corbel</vt:lpstr>
      <vt:lpstr>System Font Regular</vt:lpstr>
      <vt:lpstr>Office-teema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Otsikko tulee tähän näin</dc:title>
  <dc:creator>Nevalainen Soile Marika</dc:creator>
  <cp:lastModifiedBy>Hello</cp:lastModifiedBy>
  <cp:revision>85</cp:revision>
  <dcterms:created xsi:type="dcterms:W3CDTF">2022-06-08T10:04:00Z</dcterms:created>
  <dcterms:modified xsi:type="dcterms:W3CDTF">2023-11-03T15:34:55Z</dcterms:modified>
</cp:coreProperties>
</file>