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1"/>
  </p:sldMasterIdLst>
  <p:notesMasterIdLst>
    <p:notesMasterId r:id="rId22"/>
  </p:notesMasterIdLst>
  <p:sldIdLst>
    <p:sldId id="292" r:id="rId2"/>
    <p:sldId id="293" r:id="rId3"/>
    <p:sldId id="294" r:id="rId4"/>
    <p:sldId id="295" r:id="rId5"/>
    <p:sldId id="296" r:id="rId6"/>
    <p:sldId id="297" r:id="rId7"/>
    <p:sldId id="299" r:id="rId8"/>
    <p:sldId id="300" r:id="rId9"/>
    <p:sldId id="301" r:id="rId10"/>
    <p:sldId id="298" r:id="rId11"/>
    <p:sldId id="302" r:id="rId12"/>
    <p:sldId id="307" r:id="rId13"/>
    <p:sldId id="308" r:id="rId14"/>
    <p:sldId id="309" r:id="rId15"/>
    <p:sldId id="311" r:id="rId16"/>
    <p:sldId id="306" r:id="rId17"/>
    <p:sldId id="310" r:id="rId18"/>
    <p:sldId id="303" r:id="rId19"/>
    <p:sldId id="304" r:id="rId20"/>
    <p:sldId id="305" r:id="rId21"/>
  </p:sldIdLst>
  <p:sldSz cx="10288588" cy="10288588"/>
  <p:notesSz cx="6858000" cy="9144000"/>
  <p:defaultTextStyle>
    <a:defPPr>
      <a:defRPr lang="en-US"/>
    </a:defPPr>
    <a:lvl1pPr marL="0" algn="l" defTabSz="914537" rtl="0" eaLnBrk="1" latinLnBrk="0" hangingPunct="1">
      <a:defRPr sz="3601" kern="1200">
        <a:solidFill>
          <a:schemeClr val="tx1"/>
        </a:solidFill>
        <a:latin typeface="+mn-lt"/>
        <a:ea typeface="+mn-ea"/>
        <a:cs typeface="+mn-cs"/>
      </a:defRPr>
    </a:lvl1pPr>
    <a:lvl2pPr marL="914537" algn="l" defTabSz="914537" rtl="0" eaLnBrk="1" latinLnBrk="0" hangingPunct="1">
      <a:defRPr sz="3601" kern="1200">
        <a:solidFill>
          <a:schemeClr val="tx1"/>
        </a:solidFill>
        <a:latin typeface="+mn-lt"/>
        <a:ea typeface="+mn-ea"/>
        <a:cs typeface="+mn-cs"/>
      </a:defRPr>
    </a:lvl2pPr>
    <a:lvl3pPr marL="1829074" algn="l" defTabSz="914537" rtl="0" eaLnBrk="1" latinLnBrk="0" hangingPunct="1">
      <a:defRPr sz="3601" kern="1200">
        <a:solidFill>
          <a:schemeClr val="tx1"/>
        </a:solidFill>
        <a:latin typeface="+mn-lt"/>
        <a:ea typeface="+mn-ea"/>
        <a:cs typeface="+mn-cs"/>
      </a:defRPr>
    </a:lvl3pPr>
    <a:lvl4pPr marL="2743611" algn="l" defTabSz="914537" rtl="0" eaLnBrk="1" latinLnBrk="0" hangingPunct="1">
      <a:defRPr sz="3601" kern="1200">
        <a:solidFill>
          <a:schemeClr val="tx1"/>
        </a:solidFill>
        <a:latin typeface="+mn-lt"/>
        <a:ea typeface="+mn-ea"/>
        <a:cs typeface="+mn-cs"/>
      </a:defRPr>
    </a:lvl4pPr>
    <a:lvl5pPr marL="3658149" algn="l" defTabSz="914537" rtl="0" eaLnBrk="1" latinLnBrk="0" hangingPunct="1">
      <a:defRPr sz="3601" kern="1200">
        <a:solidFill>
          <a:schemeClr val="tx1"/>
        </a:solidFill>
        <a:latin typeface="+mn-lt"/>
        <a:ea typeface="+mn-ea"/>
        <a:cs typeface="+mn-cs"/>
      </a:defRPr>
    </a:lvl5pPr>
    <a:lvl6pPr marL="4572686" algn="l" defTabSz="914537" rtl="0" eaLnBrk="1" latinLnBrk="0" hangingPunct="1">
      <a:defRPr sz="3601" kern="1200">
        <a:solidFill>
          <a:schemeClr val="tx1"/>
        </a:solidFill>
        <a:latin typeface="+mn-lt"/>
        <a:ea typeface="+mn-ea"/>
        <a:cs typeface="+mn-cs"/>
      </a:defRPr>
    </a:lvl6pPr>
    <a:lvl7pPr marL="5487223" algn="l" defTabSz="914537" rtl="0" eaLnBrk="1" latinLnBrk="0" hangingPunct="1">
      <a:defRPr sz="3601" kern="1200">
        <a:solidFill>
          <a:schemeClr val="tx1"/>
        </a:solidFill>
        <a:latin typeface="+mn-lt"/>
        <a:ea typeface="+mn-ea"/>
        <a:cs typeface="+mn-cs"/>
      </a:defRPr>
    </a:lvl7pPr>
    <a:lvl8pPr marL="6401760" algn="l" defTabSz="914537" rtl="0" eaLnBrk="1" latinLnBrk="0" hangingPunct="1">
      <a:defRPr sz="3601" kern="1200">
        <a:solidFill>
          <a:schemeClr val="tx1"/>
        </a:solidFill>
        <a:latin typeface="+mn-lt"/>
        <a:ea typeface="+mn-ea"/>
        <a:cs typeface="+mn-cs"/>
      </a:defRPr>
    </a:lvl8pPr>
    <a:lvl9pPr marL="7316297" algn="l" defTabSz="914537" rtl="0" eaLnBrk="1" latinLnBrk="0" hangingPunct="1">
      <a:defRPr sz="360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AA63"/>
    <a:srgbClr val="A7C6ED"/>
    <a:srgbClr val="CEFF8C"/>
    <a:srgbClr val="E56A54"/>
    <a:srgbClr val="E6BEDD"/>
    <a:srgbClr val="2CD5C4"/>
    <a:srgbClr val="250E62"/>
    <a:srgbClr val="8031A7"/>
    <a:srgbClr val="275D38"/>
    <a:srgbClr val="5A71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FB3DC5-2387-47EE-A4AB-9801B49E5957}" v="152" dt="2024-09-03T07:27:28.7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98" autoAdjust="0"/>
    <p:restoredTop sz="96327"/>
  </p:normalViewPr>
  <p:slideViewPr>
    <p:cSldViewPr snapToGrid="0" snapToObjects="1">
      <p:cViewPr varScale="1">
        <p:scale>
          <a:sx n="85" d="100"/>
          <a:sy n="85" d="100"/>
        </p:scale>
        <p:origin x="211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valainen Soile Marika" userId="bfe1ac0f-d75c-47ea-8821-c33c0aa47319" providerId="ADAL" clId="{C4FB3DC5-2387-47EE-A4AB-9801B49E5957}"/>
    <pc:docChg chg="undo custSel addSld delSld modSld sldOrd modMainMaster">
      <pc:chgData name="Nevalainen Soile Marika" userId="bfe1ac0f-d75c-47ea-8821-c33c0aa47319" providerId="ADAL" clId="{C4FB3DC5-2387-47EE-A4AB-9801B49E5957}" dt="2024-09-03T07:29:39.480" v="602" actId="20577"/>
      <pc:docMkLst>
        <pc:docMk/>
      </pc:docMkLst>
      <pc:sldChg chg="modSp mod">
        <pc:chgData name="Nevalainen Soile Marika" userId="bfe1ac0f-d75c-47ea-8821-c33c0aa47319" providerId="ADAL" clId="{C4FB3DC5-2387-47EE-A4AB-9801B49E5957}" dt="2024-09-03T07:29:39.480" v="602" actId="20577"/>
        <pc:sldMkLst>
          <pc:docMk/>
          <pc:sldMk cId="3702162710" sldId="292"/>
        </pc:sldMkLst>
        <pc:spChg chg="mod">
          <ac:chgData name="Nevalainen Soile Marika" userId="bfe1ac0f-d75c-47ea-8821-c33c0aa47319" providerId="ADAL" clId="{C4FB3DC5-2387-47EE-A4AB-9801B49E5957}" dt="2024-09-02T10:46:41.550" v="560" actId="20577"/>
          <ac:spMkLst>
            <pc:docMk/>
            <pc:sldMk cId="3702162710" sldId="292"/>
            <ac:spMk id="2" creationId="{94005FCE-371D-436D-8B69-5A676E1B91C8}"/>
          </ac:spMkLst>
        </pc:spChg>
        <pc:spChg chg="mod">
          <ac:chgData name="Nevalainen Soile Marika" userId="bfe1ac0f-d75c-47ea-8821-c33c0aa47319" providerId="ADAL" clId="{C4FB3DC5-2387-47EE-A4AB-9801B49E5957}" dt="2024-09-03T07:29:39.480" v="602" actId="20577"/>
          <ac:spMkLst>
            <pc:docMk/>
            <pc:sldMk cId="3702162710" sldId="292"/>
            <ac:spMk id="3" creationId="{0D47FADD-4E8C-4E71-8681-600816F4B1AB}"/>
          </ac:spMkLst>
        </pc:spChg>
      </pc:sldChg>
      <pc:sldChg chg="del">
        <pc:chgData name="Nevalainen Soile Marika" userId="bfe1ac0f-d75c-47ea-8821-c33c0aa47319" providerId="ADAL" clId="{C4FB3DC5-2387-47EE-A4AB-9801B49E5957}" dt="2024-09-02T10:16:56.279" v="124" actId="47"/>
        <pc:sldMkLst>
          <pc:docMk/>
          <pc:sldMk cId="773530373" sldId="293"/>
        </pc:sldMkLst>
      </pc:sldChg>
      <pc:sldChg chg="new">
        <pc:chgData name="Nevalainen Soile Marika" userId="bfe1ac0f-d75c-47ea-8821-c33c0aa47319" providerId="ADAL" clId="{C4FB3DC5-2387-47EE-A4AB-9801B49E5957}" dt="2024-09-02T10:17:01.521" v="125" actId="680"/>
        <pc:sldMkLst>
          <pc:docMk/>
          <pc:sldMk cId="802950976" sldId="293"/>
        </pc:sldMkLst>
      </pc:sldChg>
      <pc:sldChg chg="new">
        <pc:chgData name="Nevalainen Soile Marika" userId="bfe1ac0f-d75c-47ea-8821-c33c0aa47319" providerId="ADAL" clId="{C4FB3DC5-2387-47EE-A4AB-9801B49E5957}" dt="2024-09-02T10:17:02.835" v="126" actId="680"/>
        <pc:sldMkLst>
          <pc:docMk/>
          <pc:sldMk cId="1971060395" sldId="294"/>
        </pc:sldMkLst>
      </pc:sldChg>
      <pc:sldChg chg="del">
        <pc:chgData name="Nevalainen Soile Marika" userId="bfe1ac0f-d75c-47ea-8821-c33c0aa47319" providerId="ADAL" clId="{C4FB3DC5-2387-47EE-A4AB-9801B49E5957}" dt="2024-09-02T10:16:56.279" v="124" actId="47"/>
        <pc:sldMkLst>
          <pc:docMk/>
          <pc:sldMk cId="4052009443" sldId="294"/>
        </pc:sldMkLst>
      </pc:sldChg>
      <pc:sldChg chg="del">
        <pc:chgData name="Nevalainen Soile Marika" userId="bfe1ac0f-d75c-47ea-8821-c33c0aa47319" providerId="ADAL" clId="{C4FB3DC5-2387-47EE-A4AB-9801B49E5957}" dt="2024-09-02T10:16:56.279" v="124" actId="47"/>
        <pc:sldMkLst>
          <pc:docMk/>
          <pc:sldMk cId="2228745842" sldId="295"/>
        </pc:sldMkLst>
      </pc:sldChg>
      <pc:sldChg chg="new">
        <pc:chgData name="Nevalainen Soile Marika" userId="bfe1ac0f-d75c-47ea-8821-c33c0aa47319" providerId="ADAL" clId="{C4FB3DC5-2387-47EE-A4AB-9801B49E5957}" dt="2024-09-02T10:17:04.405" v="127" actId="680"/>
        <pc:sldMkLst>
          <pc:docMk/>
          <pc:sldMk cId="4159875860" sldId="295"/>
        </pc:sldMkLst>
      </pc:sldChg>
      <pc:sldChg chg="del">
        <pc:chgData name="Nevalainen Soile Marika" userId="bfe1ac0f-d75c-47ea-8821-c33c0aa47319" providerId="ADAL" clId="{C4FB3DC5-2387-47EE-A4AB-9801B49E5957}" dt="2024-09-02T10:16:56.279" v="124" actId="47"/>
        <pc:sldMkLst>
          <pc:docMk/>
          <pc:sldMk cId="25148531" sldId="296"/>
        </pc:sldMkLst>
      </pc:sldChg>
      <pc:sldChg chg="new">
        <pc:chgData name="Nevalainen Soile Marika" userId="bfe1ac0f-d75c-47ea-8821-c33c0aa47319" providerId="ADAL" clId="{C4FB3DC5-2387-47EE-A4AB-9801B49E5957}" dt="2024-09-02T10:17:06.303" v="128" actId="680"/>
        <pc:sldMkLst>
          <pc:docMk/>
          <pc:sldMk cId="111522098" sldId="296"/>
        </pc:sldMkLst>
      </pc:sldChg>
      <pc:sldChg chg="del">
        <pc:chgData name="Nevalainen Soile Marika" userId="bfe1ac0f-d75c-47ea-8821-c33c0aa47319" providerId="ADAL" clId="{C4FB3DC5-2387-47EE-A4AB-9801B49E5957}" dt="2024-09-02T10:16:56.279" v="124" actId="47"/>
        <pc:sldMkLst>
          <pc:docMk/>
          <pc:sldMk cId="1425458690" sldId="297"/>
        </pc:sldMkLst>
      </pc:sldChg>
      <pc:sldChg chg="new">
        <pc:chgData name="Nevalainen Soile Marika" userId="bfe1ac0f-d75c-47ea-8821-c33c0aa47319" providerId="ADAL" clId="{C4FB3DC5-2387-47EE-A4AB-9801B49E5957}" dt="2024-09-02T10:17:07.961" v="129" actId="680"/>
        <pc:sldMkLst>
          <pc:docMk/>
          <pc:sldMk cId="3456504558" sldId="297"/>
        </pc:sldMkLst>
      </pc:sldChg>
      <pc:sldChg chg="new ord">
        <pc:chgData name="Nevalainen Soile Marika" userId="bfe1ac0f-d75c-47ea-8821-c33c0aa47319" providerId="ADAL" clId="{C4FB3DC5-2387-47EE-A4AB-9801B49E5957}" dt="2024-09-02T10:20:33.389" v="167"/>
        <pc:sldMkLst>
          <pc:docMk/>
          <pc:sldMk cId="1042527490" sldId="298"/>
        </pc:sldMkLst>
      </pc:sldChg>
      <pc:sldChg chg="del">
        <pc:chgData name="Nevalainen Soile Marika" userId="bfe1ac0f-d75c-47ea-8821-c33c0aa47319" providerId="ADAL" clId="{C4FB3DC5-2387-47EE-A4AB-9801B49E5957}" dt="2024-09-02T10:16:56.279" v="124" actId="47"/>
        <pc:sldMkLst>
          <pc:docMk/>
          <pc:sldMk cId="3202836033" sldId="298"/>
        </pc:sldMkLst>
      </pc:sldChg>
      <pc:sldChg chg="new">
        <pc:chgData name="Nevalainen Soile Marika" userId="bfe1ac0f-d75c-47ea-8821-c33c0aa47319" providerId="ADAL" clId="{C4FB3DC5-2387-47EE-A4AB-9801B49E5957}" dt="2024-09-02T10:17:23.295" v="131" actId="680"/>
        <pc:sldMkLst>
          <pc:docMk/>
          <pc:sldMk cId="948178779" sldId="299"/>
        </pc:sldMkLst>
      </pc:sldChg>
      <pc:sldChg chg="del">
        <pc:chgData name="Nevalainen Soile Marika" userId="bfe1ac0f-d75c-47ea-8821-c33c0aa47319" providerId="ADAL" clId="{C4FB3DC5-2387-47EE-A4AB-9801B49E5957}" dt="2024-09-02T10:16:56.279" v="124" actId="47"/>
        <pc:sldMkLst>
          <pc:docMk/>
          <pc:sldMk cId="1847640189" sldId="299"/>
        </pc:sldMkLst>
      </pc:sldChg>
      <pc:sldChg chg="new">
        <pc:chgData name="Nevalainen Soile Marika" userId="bfe1ac0f-d75c-47ea-8821-c33c0aa47319" providerId="ADAL" clId="{C4FB3DC5-2387-47EE-A4AB-9801B49E5957}" dt="2024-09-02T10:17:25.141" v="132" actId="680"/>
        <pc:sldMkLst>
          <pc:docMk/>
          <pc:sldMk cId="1321123295" sldId="300"/>
        </pc:sldMkLst>
      </pc:sldChg>
      <pc:sldChg chg="del">
        <pc:chgData name="Nevalainen Soile Marika" userId="bfe1ac0f-d75c-47ea-8821-c33c0aa47319" providerId="ADAL" clId="{C4FB3DC5-2387-47EE-A4AB-9801B49E5957}" dt="2024-09-02T10:16:56.279" v="124" actId="47"/>
        <pc:sldMkLst>
          <pc:docMk/>
          <pc:sldMk cId="3167322046" sldId="300"/>
        </pc:sldMkLst>
      </pc:sldChg>
      <pc:sldChg chg="del">
        <pc:chgData name="Nevalainen Soile Marika" userId="bfe1ac0f-d75c-47ea-8821-c33c0aa47319" providerId="ADAL" clId="{C4FB3DC5-2387-47EE-A4AB-9801B49E5957}" dt="2024-09-02T10:16:56.279" v="124" actId="47"/>
        <pc:sldMkLst>
          <pc:docMk/>
          <pc:sldMk cId="716495349" sldId="301"/>
        </pc:sldMkLst>
      </pc:sldChg>
      <pc:sldChg chg="new">
        <pc:chgData name="Nevalainen Soile Marika" userId="bfe1ac0f-d75c-47ea-8821-c33c0aa47319" providerId="ADAL" clId="{C4FB3DC5-2387-47EE-A4AB-9801B49E5957}" dt="2024-09-02T10:17:28.058" v="133" actId="680"/>
        <pc:sldMkLst>
          <pc:docMk/>
          <pc:sldMk cId="2653997923" sldId="301"/>
        </pc:sldMkLst>
      </pc:sldChg>
      <pc:sldChg chg="del">
        <pc:chgData name="Nevalainen Soile Marika" userId="bfe1ac0f-d75c-47ea-8821-c33c0aa47319" providerId="ADAL" clId="{C4FB3DC5-2387-47EE-A4AB-9801B49E5957}" dt="2024-09-02T10:16:56.279" v="124" actId="47"/>
        <pc:sldMkLst>
          <pc:docMk/>
          <pc:sldMk cId="585473118" sldId="302"/>
        </pc:sldMkLst>
      </pc:sldChg>
      <pc:sldChg chg="addSp delSp modSp new mod setBg">
        <pc:chgData name="Nevalainen Soile Marika" userId="bfe1ac0f-d75c-47ea-8821-c33c0aa47319" providerId="ADAL" clId="{C4FB3DC5-2387-47EE-A4AB-9801B49E5957}" dt="2024-09-02T10:34:04.203" v="337"/>
        <pc:sldMkLst>
          <pc:docMk/>
          <pc:sldMk cId="1826644950" sldId="302"/>
        </pc:sldMkLst>
        <pc:picChg chg="add del mod">
          <ac:chgData name="Nevalainen Soile Marika" userId="bfe1ac0f-d75c-47ea-8821-c33c0aa47319" providerId="ADAL" clId="{C4FB3DC5-2387-47EE-A4AB-9801B49E5957}" dt="2024-09-02T10:33:55.532" v="334" actId="478"/>
          <ac:picMkLst>
            <pc:docMk/>
            <pc:sldMk cId="1826644950" sldId="302"/>
            <ac:picMk id="3" creationId="{4BBB7A6F-28A5-9B58-FC13-E72903451F0B}"/>
          </ac:picMkLst>
        </pc:picChg>
      </pc:sldChg>
      <pc:sldChg chg="del">
        <pc:chgData name="Nevalainen Soile Marika" userId="bfe1ac0f-d75c-47ea-8821-c33c0aa47319" providerId="ADAL" clId="{C4FB3DC5-2387-47EE-A4AB-9801B49E5957}" dt="2024-09-02T10:16:56.279" v="124" actId="47"/>
        <pc:sldMkLst>
          <pc:docMk/>
          <pc:sldMk cId="590183492" sldId="303"/>
        </pc:sldMkLst>
      </pc:sldChg>
      <pc:sldChg chg="new ord">
        <pc:chgData name="Nevalainen Soile Marika" userId="bfe1ac0f-d75c-47ea-8821-c33c0aa47319" providerId="ADAL" clId="{C4FB3DC5-2387-47EE-A4AB-9801B49E5957}" dt="2024-09-03T07:29:16.455" v="594"/>
        <pc:sldMkLst>
          <pc:docMk/>
          <pc:sldMk cId="3232438439" sldId="303"/>
        </pc:sldMkLst>
      </pc:sldChg>
      <pc:sldChg chg="new">
        <pc:chgData name="Nevalainen Soile Marika" userId="bfe1ac0f-d75c-47ea-8821-c33c0aa47319" providerId="ADAL" clId="{C4FB3DC5-2387-47EE-A4AB-9801B49E5957}" dt="2024-09-02T10:17:35.536" v="136" actId="680"/>
        <pc:sldMkLst>
          <pc:docMk/>
          <pc:sldMk cId="1828417869" sldId="304"/>
        </pc:sldMkLst>
      </pc:sldChg>
      <pc:sldChg chg="del">
        <pc:chgData name="Nevalainen Soile Marika" userId="bfe1ac0f-d75c-47ea-8821-c33c0aa47319" providerId="ADAL" clId="{C4FB3DC5-2387-47EE-A4AB-9801B49E5957}" dt="2024-09-02T10:16:56.279" v="124" actId="47"/>
        <pc:sldMkLst>
          <pc:docMk/>
          <pc:sldMk cId="3211550263" sldId="304"/>
        </pc:sldMkLst>
      </pc:sldChg>
      <pc:sldChg chg="del">
        <pc:chgData name="Nevalainen Soile Marika" userId="bfe1ac0f-d75c-47ea-8821-c33c0aa47319" providerId="ADAL" clId="{C4FB3DC5-2387-47EE-A4AB-9801B49E5957}" dt="2024-09-02T10:16:56.279" v="124" actId="47"/>
        <pc:sldMkLst>
          <pc:docMk/>
          <pc:sldMk cId="2105624974" sldId="305"/>
        </pc:sldMkLst>
      </pc:sldChg>
      <pc:sldChg chg="new">
        <pc:chgData name="Nevalainen Soile Marika" userId="bfe1ac0f-d75c-47ea-8821-c33c0aa47319" providerId="ADAL" clId="{C4FB3DC5-2387-47EE-A4AB-9801B49E5957}" dt="2024-09-02T10:17:37.535" v="137" actId="680"/>
        <pc:sldMkLst>
          <pc:docMk/>
          <pc:sldMk cId="2936793572" sldId="305"/>
        </pc:sldMkLst>
      </pc:sldChg>
      <pc:sldChg chg="new mod ord setBg modClrScheme chgLayout">
        <pc:chgData name="Nevalainen Soile Marika" userId="bfe1ac0f-d75c-47ea-8821-c33c0aa47319" providerId="ADAL" clId="{C4FB3DC5-2387-47EE-A4AB-9801B49E5957}" dt="2024-09-03T07:28:48.673" v="588"/>
        <pc:sldMkLst>
          <pc:docMk/>
          <pc:sldMk cId="226655146" sldId="306"/>
        </pc:sldMkLst>
      </pc:sldChg>
      <pc:sldChg chg="del">
        <pc:chgData name="Nevalainen Soile Marika" userId="bfe1ac0f-d75c-47ea-8821-c33c0aa47319" providerId="ADAL" clId="{C4FB3DC5-2387-47EE-A4AB-9801B49E5957}" dt="2024-09-02T10:16:56.279" v="124" actId="47"/>
        <pc:sldMkLst>
          <pc:docMk/>
          <pc:sldMk cId="2007953548" sldId="306"/>
        </pc:sldMkLst>
      </pc:sldChg>
      <pc:sldChg chg="add del ord">
        <pc:chgData name="Nevalainen Soile Marika" userId="bfe1ac0f-d75c-47ea-8821-c33c0aa47319" providerId="ADAL" clId="{C4FB3DC5-2387-47EE-A4AB-9801B49E5957}" dt="2024-09-02T10:28:18.344" v="304" actId="47"/>
        <pc:sldMkLst>
          <pc:docMk/>
          <pc:sldMk cId="2093673077" sldId="306"/>
        </pc:sldMkLst>
      </pc:sldChg>
      <pc:sldChg chg="new setBg">
        <pc:chgData name="Nevalainen Soile Marika" userId="bfe1ac0f-d75c-47ea-8821-c33c0aa47319" providerId="ADAL" clId="{C4FB3DC5-2387-47EE-A4AB-9801B49E5957}" dt="2024-09-02T10:42:20.692" v="420"/>
        <pc:sldMkLst>
          <pc:docMk/>
          <pc:sldMk cId="3744946589" sldId="307"/>
        </pc:sldMkLst>
      </pc:sldChg>
      <pc:sldChg chg="new setBg">
        <pc:chgData name="Nevalainen Soile Marika" userId="bfe1ac0f-d75c-47ea-8821-c33c0aa47319" providerId="ADAL" clId="{C4FB3DC5-2387-47EE-A4AB-9801B49E5957}" dt="2024-09-02T10:39:43.394" v="358"/>
        <pc:sldMkLst>
          <pc:docMk/>
          <pc:sldMk cId="2931892919" sldId="308"/>
        </pc:sldMkLst>
      </pc:sldChg>
      <pc:sldChg chg="new setBg">
        <pc:chgData name="Nevalainen Soile Marika" userId="bfe1ac0f-d75c-47ea-8821-c33c0aa47319" providerId="ADAL" clId="{C4FB3DC5-2387-47EE-A4AB-9801B49E5957}" dt="2024-09-02T10:43:56.079" v="423"/>
        <pc:sldMkLst>
          <pc:docMk/>
          <pc:sldMk cId="3456306417" sldId="309"/>
        </pc:sldMkLst>
      </pc:sldChg>
      <pc:sldChg chg="add mod setBg modClrScheme chgLayout">
        <pc:chgData name="Nevalainen Soile Marika" userId="bfe1ac0f-d75c-47ea-8821-c33c0aa47319" providerId="ADAL" clId="{C4FB3DC5-2387-47EE-A4AB-9801B49E5957}" dt="2024-09-03T07:28:07.465" v="584" actId="700"/>
        <pc:sldMkLst>
          <pc:docMk/>
          <pc:sldMk cId="570485942" sldId="310"/>
        </pc:sldMkLst>
      </pc:sldChg>
      <pc:sldChg chg="add ord setBg">
        <pc:chgData name="Nevalainen Soile Marika" userId="bfe1ac0f-d75c-47ea-8821-c33c0aa47319" providerId="ADAL" clId="{C4FB3DC5-2387-47EE-A4AB-9801B49E5957}" dt="2024-09-03T07:29:04.887" v="590"/>
        <pc:sldMkLst>
          <pc:docMk/>
          <pc:sldMk cId="3239038749" sldId="311"/>
        </pc:sldMkLst>
      </pc:sldChg>
      <pc:sldMasterChg chg="modSp mod addSldLayout delSldLayout modSldLayout sldLayoutOrd">
        <pc:chgData name="Nevalainen Soile Marika" userId="bfe1ac0f-d75c-47ea-8821-c33c0aa47319" providerId="ADAL" clId="{C4FB3DC5-2387-47EE-A4AB-9801B49E5957}" dt="2024-09-03T07:27:28.779" v="583"/>
        <pc:sldMasterMkLst>
          <pc:docMk/>
          <pc:sldMasterMk cId="4198260487" sldId="2147483658"/>
        </pc:sldMasterMkLst>
        <pc:picChg chg="mod">
          <ac:chgData name="Nevalainen Soile Marika" userId="bfe1ac0f-d75c-47ea-8821-c33c0aa47319" providerId="ADAL" clId="{C4FB3DC5-2387-47EE-A4AB-9801B49E5957}" dt="2024-09-02T08:37:29.708" v="19" actId="14100"/>
          <ac:picMkLst>
            <pc:docMk/>
            <pc:sldMasterMk cId="4198260487" sldId="2147483658"/>
            <ac:picMk id="5" creationId="{0B77FB71-2D8B-1983-35BD-9ABC938DF2A3}"/>
          </ac:picMkLst>
        </pc:picChg>
        <pc:sldLayoutChg chg="addSp delSp modSp mod setBg">
          <pc:chgData name="Nevalainen Soile Marika" userId="bfe1ac0f-d75c-47ea-8821-c33c0aa47319" providerId="ADAL" clId="{C4FB3DC5-2387-47EE-A4AB-9801B49E5957}" dt="2024-09-02T10:04:44.247" v="36"/>
          <pc:sldLayoutMkLst>
            <pc:docMk/>
            <pc:sldMasterMk cId="4198260487" sldId="2147483658"/>
            <pc:sldLayoutMk cId="4156281921" sldId="2147483659"/>
          </pc:sldLayoutMkLst>
          <pc:picChg chg="add mod">
            <ac:chgData name="Nevalainen Soile Marika" userId="bfe1ac0f-d75c-47ea-8821-c33c0aa47319" providerId="ADAL" clId="{C4FB3DC5-2387-47EE-A4AB-9801B49E5957}" dt="2024-09-02T10:04:36.498" v="34" actId="14826"/>
            <ac:picMkLst>
              <pc:docMk/>
              <pc:sldMasterMk cId="4198260487" sldId="2147483658"/>
              <pc:sldLayoutMk cId="4156281921" sldId="2147483659"/>
              <ac:picMk id="3" creationId="{DCE05F28-E02F-B20F-6484-524EEF97AD91}"/>
            </ac:picMkLst>
          </pc:picChg>
          <pc:picChg chg="del">
            <ac:chgData name="Nevalainen Soile Marika" userId="bfe1ac0f-d75c-47ea-8821-c33c0aa47319" providerId="ADAL" clId="{C4FB3DC5-2387-47EE-A4AB-9801B49E5957}" dt="2024-09-02T10:04:16.350" v="30" actId="478"/>
            <ac:picMkLst>
              <pc:docMk/>
              <pc:sldMasterMk cId="4198260487" sldId="2147483658"/>
              <pc:sldLayoutMk cId="4156281921" sldId="2147483659"/>
              <ac:picMk id="6" creationId="{D5A615F9-C617-8772-4B51-355337838821}"/>
            </ac:picMkLst>
          </pc:picChg>
        </pc:sldLayoutChg>
        <pc:sldLayoutChg chg="addSp delSp modSp mod">
          <pc:chgData name="Nevalainen Soile Marika" userId="bfe1ac0f-d75c-47ea-8821-c33c0aa47319" providerId="ADAL" clId="{C4FB3DC5-2387-47EE-A4AB-9801B49E5957}" dt="2024-09-02T10:07:45.158" v="61" actId="207"/>
          <pc:sldLayoutMkLst>
            <pc:docMk/>
            <pc:sldMasterMk cId="4198260487" sldId="2147483658"/>
            <pc:sldLayoutMk cId="1635535123" sldId="2147483661"/>
          </pc:sldLayoutMkLst>
          <pc:spChg chg="mod">
            <ac:chgData name="Nevalainen Soile Marika" userId="bfe1ac0f-d75c-47ea-8821-c33c0aa47319" providerId="ADAL" clId="{C4FB3DC5-2387-47EE-A4AB-9801B49E5957}" dt="2024-09-02T10:07:27.714" v="60" actId="207"/>
            <ac:spMkLst>
              <pc:docMk/>
              <pc:sldMasterMk cId="4198260487" sldId="2147483658"/>
              <pc:sldLayoutMk cId="1635535123" sldId="2147483661"/>
              <ac:spMk id="3" creationId="{D8244E12-F48B-9044-C808-9A6F23DA8D32}"/>
            </ac:spMkLst>
          </pc:spChg>
          <pc:spChg chg="mod">
            <ac:chgData name="Nevalainen Soile Marika" userId="bfe1ac0f-d75c-47ea-8821-c33c0aa47319" providerId="ADAL" clId="{C4FB3DC5-2387-47EE-A4AB-9801B49E5957}" dt="2024-09-02T10:07:45.158" v="61" actId="207"/>
            <ac:spMkLst>
              <pc:docMk/>
              <pc:sldMasterMk cId="4198260487" sldId="2147483658"/>
              <pc:sldLayoutMk cId="1635535123" sldId="2147483661"/>
              <ac:spMk id="15" creationId="{ECAB064D-9251-42E2-9327-DD9A16F5B081}"/>
            </ac:spMkLst>
          </pc:spChg>
          <pc:picChg chg="del">
            <ac:chgData name="Nevalainen Soile Marika" userId="bfe1ac0f-d75c-47ea-8821-c33c0aa47319" providerId="ADAL" clId="{C4FB3DC5-2387-47EE-A4AB-9801B49E5957}" dt="2024-09-02T10:07:16.512" v="58" actId="478"/>
            <ac:picMkLst>
              <pc:docMk/>
              <pc:sldMasterMk cId="4198260487" sldId="2147483658"/>
              <pc:sldLayoutMk cId="1635535123" sldId="2147483661"/>
              <ac:picMk id="2" creationId="{74D3797B-BA55-D8C4-3B32-6C551D85739E}"/>
            </ac:picMkLst>
          </pc:picChg>
          <pc:picChg chg="add mod">
            <ac:chgData name="Nevalainen Soile Marika" userId="bfe1ac0f-d75c-47ea-8821-c33c0aa47319" providerId="ADAL" clId="{C4FB3DC5-2387-47EE-A4AB-9801B49E5957}" dt="2024-09-02T10:06:42.549" v="54"/>
            <ac:picMkLst>
              <pc:docMk/>
              <pc:sldMasterMk cId="4198260487" sldId="2147483658"/>
              <pc:sldLayoutMk cId="1635535123" sldId="2147483661"/>
              <ac:picMk id="4" creationId="{E52A0F82-44E9-8118-7868-A98539CF71FA}"/>
            </ac:picMkLst>
          </pc:picChg>
          <pc:picChg chg="add mod">
            <ac:chgData name="Nevalainen Soile Marika" userId="bfe1ac0f-d75c-47ea-8821-c33c0aa47319" providerId="ADAL" clId="{C4FB3DC5-2387-47EE-A4AB-9801B49E5957}" dt="2024-09-02T10:07:19.540" v="59" actId="1076"/>
            <ac:picMkLst>
              <pc:docMk/>
              <pc:sldMasterMk cId="4198260487" sldId="2147483658"/>
              <pc:sldLayoutMk cId="1635535123" sldId="2147483661"/>
              <ac:picMk id="5" creationId="{24A727A0-55A5-0234-815C-35F6A8D5C591}"/>
            </ac:picMkLst>
          </pc:picChg>
        </pc:sldLayoutChg>
        <pc:sldLayoutChg chg="addSp delSp modSp mod">
          <pc:chgData name="Nevalainen Soile Marika" userId="bfe1ac0f-d75c-47ea-8821-c33c0aa47319" providerId="ADAL" clId="{C4FB3DC5-2387-47EE-A4AB-9801B49E5957}" dt="2024-09-02T10:10:12.526" v="76" actId="1076"/>
          <pc:sldLayoutMkLst>
            <pc:docMk/>
            <pc:sldMasterMk cId="4198260487" sldId="2147483658"/>
            <pc:sldLayoutMk cId="1005948103" sldId="2147483670"/>
          </pc:sldLayoutMkLst>
          <pc:picChg chg="del">
            <ac:chgData name="Nevalainen Soile Marika" userId="bfe1ac0f-d75c-47ea-8821-c33c0aa47319" providerId="ADAL" clId="{C4FB3DC5-2387-47EE-A4AB-9801B49E5957}" dt="2024-09-02T10:10:08.176" v="74" actId="478"/>
            <ac:picMkLst>
              <pc:docMk/>
              <pc:sldMasterMk cId="4198260487" sldId="2147483658"/>
              <pc:sldLayoutMk cId="1005948103" sldId="2147483670"/>
              <ac:picMk id="2" creationId="{9F7203AA-B3B6-F4F3-8B97-33BA0820DDBB}"/>
            </ac:picMkLst>
          </pc:picChg>
          <pc:picChg chg="add mod">
            <ac:chgData name="Nevalainen Soile Marika" userId="bfe1ac0f-d75c-47ea-8821-c33c0aa47319" providerId="ADAL" clId="{C4FB3DC5-2387-47EE-A4AB-9801B49E5957}" dt="2024-09-02T10:10:12.526" v="76" actId="1076"/>
            <ac:picMkLst>
              <pc:docMk/>
              <pc:sldMasterMk cId="4198260487" sldId="2147483658"/>
              <pc:sldLayoutMk cId="1005948103" sldId="2147483670"/>
              <ac:picMk id="3" creationId="{12358699-AC7E-7290-6D61-9C8783F63246}"/>
            </ac:picMkLst>
          </pc:picChg>
        </pc:sldLayoutChg>
        <pc:sldLayoutChg chg="addSp delSp modSp mod setBg">
          <pc:chgData name="Nevalainen Soile Marika" userId="bfe1ac0f-d75c-47ea-8821-c33c0aa47319" providerId="ADAL" clId="{C4FB3DC5-2387-47EE-A4AB-9801B49E5957}" dt="2024-09-02T10:05:58.011" v="47" actId="1076"/>
          <pc:sldLayoutMkLst>
            <pc:docMk/>
            <pc:sldMasterMk cId="4198260487" sldId="2147483658"/>
            <pc:sldLayoutMk cId="3917093102" sldId="2147483671"/>
          </pc:sldLayoutMkLst>
          <pc:picChg chg="add del">
            <ac:chgData name="Nevalainen Soile Marika" userId="bfe1ac0f-d75c-47ea-8821-c33c0aa47319" providerId="ADAL" clId="{C4FB3DC5-2387-47EE-A4AB-9801B49E5957}" dt="2024-09-02T10:05:52.858" v="45" actId="478"/>
            <ac:picMkLst>
              <pc:docMk/>
              <pc:sldMasterMk cId="4198260487" sldId="2147483658"/>
              <pc:sldLayoutMk cId="3917093102" sldId="2147483671"/>
              <ac:picMk id="2" creationId="{5F51F505-B678-A1F6-1E3D-82A77DF942E2}"/>
            </ac:picMkLst>
          </pc:picChg>
          <pc:picChg chg="add mod">
            <ac:chgData name="Nevalainen Soile Marika" userId="bfe1ac0f-d75c-47ea-8821-c33c0aa47319" providerId="ADAL" clId="{C4FB3DC5-2387-47EE-A4AB-9801B49E5957}" dt="2024-09-02T10:05:26.995" v="40"/>
            <ac:picMkLst>
              <pc:docMk/>
              <pc:sldMasterMk cId="4198260487" sldId="2147483658"/>
              <pc:sldLayoutMk cId="3917093102" sldId="2147483671"/>
              <ac:picMk id="4" creationId="{5B169B92-921B-E828-F3F7-F1DB32BD9B6A}"/>
            </ac:picMkLst>
          </pc:picChg>
          <pc:picChg chg="add mod">
            <ac:chgData name="Nevalainen Soile Marika" userId="bfe1ac0f-d75c-47ea-8821-c33c0aa47319" providerId="ADAL" clId="{C4FB3DC5-2387-47EE-A4AB-9801B49E5957}" dt="2024-09-02T10:05:58.011" v="47" actId="1076"/>
            <ac:picMkLst>
              <pc:docMk/>
              <pc:sldMasterMk cId="4198260487" sldId="2147483658"/>
              <pc:sldLayoutMk cId="3917093102" sldId="2147483671"/>
              <ac:picMk id="6" creationId="{BD9B4F85-2575-79C1-AFD6-58DEB1ADD552}"/>
            </ac:picMkLst>
          </pc:picChg>
        </pc:sldLayoutChg>
        <pc:sldLayoutChg chg="addSp delSp modSp mod">
          <pc:chgData name="Nevalainen Soile Marika" userId="bfe1ac0f-d75c-47ea-8821-c33c0aa47319" providerId="ADAL" clId="{C4FB3DC5-2387-47EE-A4AB-9801B49E5957}" dt="2024-09-02T10:09:40.804" v="73" actId="207"/>
          <pc:sldLayoutMkLst>
            <pc:docMk/>
            <pc:sldMasterMk cId="4198260487" sldId="2147483658"/>
            <pc:sldLayoutMk cId="1691013477" sldId="2147483674"/>
          </pc:sldLayoutMkLst>
          <pc:spChg chg="mod">
            <ac:chgData name="Nevalainen Soile Marika" userId="bfe1ac0f-d75c-47ea-8821-c33c0aa47319" providerId="ADAL" clId="{C4FB3DC5-2387-47EE-A4AB-9801B49E5957}" dt="2024-09-02T10:09:40.804" v="73" actId="207"/>
            <ac:spMkLst>
              <pc:docMk/>
              <pc:sldMasterMk cId="4198260487" sldId="2147483658"/>
              <pc:sldLayoutMk cId="1691013477" sldId="2147483674"/>
              <ac:spMk id="14" creationId="{738BCC97-5488-4A63-B9AA-2156DBB21FF4}"/>
            </ac:spMkLst>
          </pc:spChg>
          <pc:spChg chg="mod">
            <ac:chgData name="Nevalainen Soile Marika" userId="bfe1ac0f-d75c-47ea-8821-c33c0aa47319" providerId="ADAL" clId="{C4FB3DC5-2387-47EE-A4AB-9801B49E5957}" dt="2024-09-02T10:09:24.961" v="72" actId="207"/>
            <ac:spMkLst>
              <pc:docMk/>
              <pc:sldMasterMk cId="4198260487" sldId="2147483658"/>
              <pc:sldLayoutMk cId="1691013477" sldId="2147483674"/>
              <ac:spMk id="19" creationId="{C41527C1-5E05-802E-0146-FA56D6F60444}"/>
            </ac:spMkLst>
          </pc:spChg>
          <pc:picChg chg="del">
            <ac:chgData name="Nevalainen Soile Marika" userId="bfe1ac0f-d75c-47ea-8821-c33c0aa47319" providerId="ADAL" clId="{C4FB3DC5-2387-47EE-A4AB-9801B49E5957}" dt="2024-09-02T10:09:17.791" v="70" actId="478"/>
            <ac:picMkLst>
              <pc:docMk/>
              <pc:sldMasterMk cId="4198260487" sldId="2147483658"/>
              <pc:sldLayoutMk cId="1691013477" sldId="2147483674"/>
              <ac:picMk id="2" creationId="{C8A4D128-B2A0-447B-36F2-DF54E494F156}"/>
            </ac:picMkLst>
          </pc:picChg>
          <pc:picChg chg="add mod">
            <ac:chgData name="Nevalainen Soile Marika" userId="bfe1ac0f-d75c-47ea-8821-c33c0aa47319" providerId="ADAL" clId="{C4FB3DC5-2387-47EE-A4AB-9801B49E5957}" dt="2024-09-02T10:09:18.117" v="71"/>
            <ac:picMkLst>
              <pc:docMk/>
              <pc:sldMasterMk cId="4198260487" sldId="2147483658"/>
              <pc:sldLayoutMk cId="1691013477" sldId="2147483674"/>
              <ac:picMk id="3" creationId="{83F39091-A7C3-3279-DD4B-D44E460A4BFB}"/>
            </ac:picMkLst>
          </pc:picChg>
        </pc:sldLayoutChg>
        <pc:sldLayoutChg chg="addSp delSp modSp mod ord setBg">
          <pc:chgData name="Nevalainen Soile Marika" userId="bfe1ac0f-d75c-47ea-8821-c33c0aa47319" providerId="ADAL" clId="{C4FB3DC5-2387-47EE-A4AB-9801B49E5957}" dt="2024-09-02T10:31:36.200" v="323" actId="1076"/>
          <pc:sldLayoutMkLst>
            <pc:docMk/>
            <pc:sldMasterMk cId="4198260487" sldId="2147483658"/>
            <pc:sldLayoutMk cId="3148757247" sldId="2147483681"/>
          </pc:sldLayoutMkLst>
          <pc:spChg chg="mod">
            <ac:chgData name="Nevalainen Soile Marika" userId="bfe1ac0f-d75c-47ea-8821-c33c0aa47319" providerId="ADAL" clId="{C4FB3DC5-2387-47EE-A4AB-9801B49E5957}" dt="2024-09-02T10:31:00.319" v="319" actId="164"/>
            <ac:spMkLst>
              <pc:docMk/>
              <pc:sldMasterMk cId="4198260487" sldId="2147483658"/>
              <pc:sldLayoutMk cId="3148757247" sldId="2147483681"/>
              <ac:spMk id="9" creationId="{D370B7A9-2B24-E86E-FEFB-59A5905A614D}"/>
            </ac:spMkLst>
          </pc:spChg>
          <pc:spChg chg="add del">
            <ac:chgData name="Nevalainen Soile Marika" userId="bfe1ac0f-d75c-47ea-8821-c33c0aa47319" providerId="ADAL" clId="{C4FB3DC5-2387-47EE-A4AB-9801B49E5957}" dt="2024-09-02T10:10:53.133" v="85" actId="478"/>
            <ac:spMkLst>
              <pc:docMk/>
              <pc:sldMasterMk cId="4198260487" sldId="2147483658"/>
              <pc:sldLayoutMk cId="3148757247" sldId="2147483681"/>
              <ac:spMk id="10" creationId="{3ED88825-5931-3795-7CE1-0783AD7070C3}"/>
            </ac:spMkLst>
          </pc:spChg>
          <pc:spChg chg="del">
            <ac:chgData name="Nevalainen Soile Marika" userId="bfe1ac0f-d75c-47ea-8821-c33c0aa47319" providerId="ADAL" clId="{C4FB3DC5-2387-47EE-A4AB-9801B49E5957}" dt="2024-09-02T10:10:56.682" v="87" actId="478"/>
            <ac:spMkLst>
              <pc:docMk/>
              <pc:sldMasterMk cId="4198260487" sldId="2147483658"/>
              <pc:sldLayoutMk cId="3148757247" sldId="2147483681"/>
              <ac:spMk id="11" creationId="{008F848D-F20B-1E65-15C0-6E71B8523F1A}"/>
            </ac:spMkLst>
          </pc:spChg>
          <pc:grpChg chg="del mod">
            <ac:chgData name="Nevalainen Soile Marika" userId="bfe1ac0f-d75c-47ea-8821-c33c0aa47319" providerId="ADAL" clId="{C4FB3DC5-2387-47EE-A4AB-9801B49E5957}" dt="2024-09-02T10:10:50.092" v="84" actId="478"/>
            <ac:grpSpMkLst>
              <pc:docMk/>
              <pc:sldMasterMk cId="4198260487" sldId="2147483658"/>
              <pc:sldLayoutMk cId="3148757247" sldId="2147483681"/>
              <ac:grpSpMk id="2" creationId="{3BA3DBEB-C472-0F99-1689-5123FB37CB73}"/>
            </ac:grpSpMkLst>
          </pc:grpChg>
          <pc:grpChg chg="add mod">
            <ac:chgData name="Nevalainen Soile Marika" userId="bfe1ac0f-d75c-47ea-8821-c33c0aa47319" providerId="ADAL" clId="{C4FB3DC5-2387-47EE-A4AB-9801B49E5957}" dt="2024-09-02T10:31:36.200" v="323" actId="1076"/>
            <ac:grpSpMkLst>
              <pc:docMk/>
              <pc:sldMasterMk cId="4198260487" sldId="2147483658"/>
              <pc:sldLayoutMk cId="3148757247" sldId="2147483681"/>
              <ac:grpSpMk id="2" creationId="{56CFB63C-1378-56EF-55BC-E3EEB36D38C0}"/>
            </ac:grpSpMkLst>
          </pc:grpChg>
          <pc:picChg chg="add del mod">
            <ac:chgData name="Nevalainen Soile Marika" userId="bfe1ac0f-d75c-47ea-8821-c33c0aa47319" providerId="ADAL" clId="{C4FB3DC5-2387-47EE-A4AB-9801B49E5957}" dt="2024-09-02T10:12:08.734" v="101" actId="478"/>
            <ac:picMkLst>
              <pc:docMk/>
              <pc:sldMasterMk cId="4198260487" sldId="2147483658"/>
              <pc:sldLayoutMk cId="3148757247" sldId="2147483681"/>
              <ac:picMk id="5" creationId="{70CAB1E2-AC0C-4BF1-850B-06DCA928CF26}"/>
            </ac:picMkLst>
          </pc:picChg>
          <pc:picChg chg="add mod">
            <ac:chgData name="Nevalainen Soile Marika" userId="bfe1ac0f-d75c-47ea-8821-c33c0aa47319" providerId="ADAL" clId="{C4FB3DC5-2387-47EE-A4AB-9801B49E5957}" dt="2024-09-02T10:31:00.319" v="319" actId="164"/>
            <ac:picMkLst>
              <pc:docMk/>
              <pc:sldMasterMk cId="4198260487" sldId="2147483658"/>
              <pc:sldLayoutMk cId="3148757247" sldId="2147483681"/>
              <ac:picMk id="6" creationId="{6819C7D4-D1D9-F7DF-02F0-28A1E0E512B4}"/>
            </ac:picMkLst>
          </pc:picChg>
          <pc:picChg chg="del">
            <ac:chgData name="Nevalainen Soile Marika" userId="bfe1ac0f-d75c-47ea-8821-c33c0aa47319" providerId="ADAL" clId="{C4FB3DC5-2387-47EE-A4AB-9801B49E5957}" dt="2024-09-02T10:10:55.072" v="86" actId="478"/>
            <ac:picMkLst>
              <pc:docMk/>
              <pc:sldMasterMk cId="4198260487" sldId="2147483658"/>
              <pc:sldLayoutMk cId="3148757247" sldId="2147483681"/>
              <ac:picMk id="12" creationId="{261D75E7-32FA-46F1-5DB0-ABB256CC369E}"/>
            </ac:picMkLst>
          </pc:picChg>
        </pc:sldLayoutChg>
        <pc:sldLayoutChg chg="addSp delSp modSp mod">
          <pc:chgData name="Nevalainen Soile Marika" userId="bfe1ac0f-d75c-47ea-8821-c33c0aa47319" providerId="ADAL" clId="{C4FB3DC5-2387-47EE-A4AB-9801B49E5957}" dt="2024-09-02T10:07:04.380" v="55" actId="14826"/>
          <pc:sldLayoutMkLst>
            <pc:docMk/>
            <pc:sldMasterMk cId="4198260487" sldId="2147483658"/>
            <pc:sldLayoutMk cId="4068169109" sldId="2147483683"/>
          </pc:sldLayoutMkLst>
          <pc:spChg chg="mod">
            <ac:chgData name="Nevalainen Soile Marika" userId="bfe1ac0f-d75c-47ea-8821-c33c0aa47319" providerId="ADAL" clId="{C4FB3DC5-2387-47EE-A4AB-9801B49E5957}" dt="2024-09-02T08:42:31.790" v="26" actId="207"/>
            <ac:spMkLst>
              <pc:docMk/>
              <pc:sldMasterMk cId="4198260487" sldId="2147483658"/>
              <pc:sldLayoutMk cId="4068169109" sldId="2147483683"/>
              <ac:spMk id="6" creationId="{044D7B60-BE08-28D1-458A-BEECDB27EFD8}"/>
            </ac:spMkLst>
          </pc:spChg>
          <pc:picChg chg="add mod">
            <ac:chgData name="Nevalainen Soile Marika" userId="bfe1ac0f-d75c-47ea-8821-c33c0aa47319" providerId="ADAL" clId="{C4FB3DC5-2387-47EE-A4AB-9801B49E5957}" dt="2024-09-02T10:07:04.380" v="55" actId="14826"/>
            <ac:picMkLst>
              <pc:docMk/>
              <pc:sldMasterMk cId="4198260487" sldId="2147483658"/>
              <pc:sldLayoutMk cId="4068169109" sldId="2147483683"/>
              <ac:picMk id="2" creationId="{A6D95106-D126-D4E4-3337-03BA6DFFEDF5}"/>
            </ac:picMkLst>
          </pc:picChg>
          <pc:picChg chg="del">
            <ac:chgData name="Nevalainen Soile Marika" userId="bfe1ac0f-d75c-47ea-8821-c33c0aa47319" providerId="ADAL" clId="{C4FB3DC5-2387-47EE-A4AB-9801B49E5957}" dt="2024-09-02T08:42:41.377" v="27" actId="478"/>
            <ac:picMkLst>
              <pc:docMk/>
              <pc:sldMasterMk cId="4198260487" sldId="2147483658"/>
              <pc:sldLayoutMk cId="4068169109" sldId="2147483683"/>
              <ac:picMk id="9" creationId="{4F524323-CB5D-CE34-40BB-428943080D35}"/>
            </ac:picMkLst>
          </pc:picChg>
        </pc:sldLayoutChg>
        <pc:sldLayoutChg chg="addSp delSp modSp mod">
          <pc:chgData name="Nevalainen Soile Marika" userId="bfe1ac0f-d75c-47ea-8821-c33c0aa47319" providerId="ADAL" clId="{C4FB3DC5-2387-47EE-A4AB-9801B49E5957}" dt="2024-09-02T08:42:14.729" v="25" actId="14826"/>
          <pc:sldLayoutMkLst>
            <pc:docMk/>
            <pc:sldMasterMk cId="4198260487" sldId="2147483658"/>
            <pc:sldLayoutMk cId="3888389161" sldId="2147483684"/>
          </pc:sldLayoutMkLst>
          <pc:picChg chg="del">
            <ac:chgData name="Nevalainen Soile Marika" userId="bfe1ac0f-d75c-47ea-8821-c33c0aa47319" providerId="ADAL" clId="{C4FB3DC5-2387-47EE-A4AB-9801B49E5957}" dt="2024-09-02T08:38:22.058" v="23" actId="478"/>
            <ac:picMkLst>
              <pc:docMk/>
              <pc:sldMasterMk cId="4198260487" sldId="2147483658"/>
              <pc:sldLayoutMk cId="3888389161" sldId="2147483684"/>
              <ac:picMk id="3" creationId="{8469B71A-BEA0-DBA4-7735-310D75E49867}"/>
            </ac:picMkLst>
          </pc:picChg>
          <pc:picChg chg="add mod">
            <ac:chgData name="Nevalainen Soile Marika" userId="bfe1ac0f-d75c-47ea-8821-c33c0aa47319" providerId="ADAL" clId="{C4FB3DC5-2387-47EE-A4AB-9801B49E5957}" dt="2024-09-02T08:42:14.729" v="25" actId="14826"/>
            <ac:picMkLst>
              <pc:docMk/>
              <pc:sldMasterMk cId="4198260487" sldId="2147483658"/>
              <pc:sldLayoutMk cId="3888389161" sldId="2147483684"/>
              <ac:picMk id="4" creationId="{6780AD54-F0BD-C0E7-366D-803752334611}"/>
            </ac:picMkLst>
          </pc:picChg>
        </pc:sldLayoutChg>
        <pc:sldLayoutChg chg="modSp mod setBg">
          <pc:chgData name="Nevalainen Soile Marika" userId="bfe1ac0f-d75c-47ea-8821-c33c0aa47319" providerId="ADAL" clId="{C4FB3DC5-2387-47EE-A4AB-9801B49E5957}" dt="2024-09-02T08:37:55.255" v="22" actId="1076"/>
          <pc:sldLayoutMkLst>
            <pc:docMk/>
            <pc:sldMasterMk cId="4198260487" sldId="2147483658"/>
            <pc:sldLayoutMk cId="234421676" sldId="2147483685"/>
          </pc:sldLayoutMkLst>
          <pc:spChg chg="mod">
            <ac:chgData name="Nevalainen Soile Marika" userId="bfe1ac0f-d75c-47ea-8821-c33c0aa47319" providerId="ADAL" clId="{C4FB3DC5-2387-47EE-A4AB-9801B49E5957}" dt="2024-09-02T08:24:08.888" v="10" actId="207"/>
            <ac:spMkLst>
              <pc:docMk/>
              <pc:sldMasterMk cId="4198260487" sldId="2147483658"/>
              <pc:sldLayoutMk cId="234421676" sldId="2147483685"/>
              <ac:spMk id="3" creationId="{4B42800C-62C0-62F8-93F0-8F2BE97802B6}"/>
            </ac:spMkLst>
          </pc:spChg>
          <pc:spChg chg="mod">
            <ac:chgData name="Nevalainen Soile Marika" userId="bfe1ac0f-d75c-47ea-8821-c33c0aa47319" providerId="ADAL" clId="{C4FB3DC5-2387-47EE-A4AB-9801B49E5957}" dt="2024-09-02T08:24:13.092" v="11" actId="207"/>
            <ac:spMkLst>
              <pc:docMk/>
              <pc:sldMasterMk cId="4198260487" sldId="2147483658"/>
              <pc:sldLayoutMk cId="234421676" sldId="2147483685"/>
              <ac:spMk id="5" creationId="{9AEC5B36-320E-067F-702E-F1057BB2CB4E}"/>
            </ac:spMkLst>
          </pc:spChg>
          <pc:picChg chg="mod">
            <ac:chgData name="Nevalainen Soile Marika" userId="bfe1ac0f-d75c-47ea-8821-c33c0aa47319" providerId="ADAL" clId="{C4FB3DC5-2387-47EE-A4AB-9801B49E5957}" dt="2024-09-02T08:37:55.255" v="22" actId="1076"/>
            <ac:picMkLst>
              <pc:docMk/>
              <pc:sldMasterMk cId="4198260487" sldId="2147483658"/>
              <pc:sldLayoutMk cId="234421676" sldId="2147483685"/>
              <ac:picMk id="2" creationId="{4DA9C9D8-06DC-AB1C-E467-79A079A3C496}"/>
            </ac:picMkLst>
          </pc:picChg>
        </pc:sldLayoutChg>
        <pc:sldLayoutChg chg="addSp delSp modSp mod ord setBg">
          <pc:chgData name="Nevalainen Soile Marika" userId="bfe1ac0f-d75c-47ea-8821-c33c0aa47319" providerId="ADAL" clId="{C4FB3DC5-2387-47EE-A4AB-9801B49E5957}" dt="2024-09-02T10:16:20.175" v="123" actId="14826"/>
          <pc:sldLayoutMkLst>
            <pc:docMk/>
            <pc:sldMasterMk cId="4198260487" sldId="2147483658"/>
            <pc:sldLayoutMk cId="1439266422" sldId="2147483686"/>
          </pc:sldLayoutMkLst>
          <pc:spChg chg="add mod">
            <ac:chgData name="Nevalainen Soile Marika" userId="bfe1ac0f-d75c-47ea-8821-c33c0aa47319" providerId="ADAL" clId="{C4FB3DC5-2387-47EE-A4AB-9801B49E5957}" dt="2024-09-02T10:15:54.655" v="118" actId="207"/>
            <ac:spMkLst>
              <pc:docMk/>
              <pc:sldMasterMk cId="4198260487" sldId="2147483658"/>
              <pc:sldLayoutMk cId="1439266422" sldId="2147483686"/>
              <ac:spMk id="4" creationId="{683D323A-AAD4-8472-6946-1C186549C0DE}"/>
            </ac:spMkLst>
          </pc:spChg>
          <pc:spChg chg="del">
            <ac:chgData name="Nevalainen Soile Marika" userId="bfe1ac0f-d75c-47ea-8821-c33c0aa47319" providerId="ADAL" clId="{C4FB3DC5-2387-47EE-A4AB-9801B49E5957}" dt="2024-09-02T10:15:37.807" v="114" actId="478"/>
            <ac:spMkLst>
              <pc:docMk/>
              <pc:sldMasterMk cId="4198260487" sldId="2147483658"/>
              <pc:sldLayoutMk cId="1439266422" sldId="2147483686"/>
              <ac:spMk id="9" creationId="{D29BDE82-D268-4E0D-991F-2EDE2C7EBADE}"/>
            </ac:spMkLst>
          </pc:spChg>
          <pc:spChg chg="del">
            <ac:chgData name="Nevalainen Soile Marika" userId="bfe1ac0f-d75c-47ea-8821-c33c0aa47319" providerId="ADAL" clId="{C4FB3DC5-2387-47EE-A4AB-9801B49E5957}" dt="2024-09-02T10:15:37.807" v="114" actId="478"/>
            <ac:spMkLst>
              <pc:docMk/>
              <pc:sldMasterMk cId="4198260487" sldId="2147483658"/>
              <pc:sldLayoutMk cId="1439266422" sldId="2147483686"/>
              <ac:spMk id="10" creationId="{235CC8AB-65B3-E421-78D6-7DE55E2C8324}"/>
            </ac:spMkLst>
          </pc:spChg>
          <pc:spChg chg="del">
            <ac:chgData name="Nevalainen Soile Marika" userId="bfe1ac0f-d75c-47ea-8821-c33c0aa47319" providerId="ADAL" clId="{C4FB3DC5-2387-47EE-A4AB-9801B49E5957}" dt="2024-09-02T10:15:40.044" v="115" actId="478"/>
            <ac:spMkLst>
              <pc:docMk/>
              <pc:sldMasterMk cId="4198260487" sldId="2147483658"/>
              <pc:sldLayoutMk cId="1439266422" sldId="2147483686"/>
              <ac:spMk id="11" creationId="{81E842CA-39CE-2400-5DC5-6B4DA50EB776}"/>
            </ac:spMkLst>
          </pc:spChg>
          <pc:grpChg chg="del">
            <ac:chgData name="Nevalainen Soile Marika" userId="bfe1ac0f-d75c-47ea-8821-c33c0aa47319" providerId="ADAL" clId="{C4FB3DC5-2387-47EE-A4AB-9801B49E5957}" dt="2024-09-02T10:15:37.807" v="114" actId="478"/>
            <ac:grpSpMkLst>
              <pc:docMk/>
              <pc:sldMasterMk cId="4198260487" sldId="2147483658"/>
              <pc:sldLayoutMk cId="1439266422" sldId="2147483686"/>
              <ac:grpSpMk id="2" creationId="{1274242A-FF8E-12F1-582A-FAEB484F2BBD}"/>
            </ac:grpSpMkLst>
          </pc:grpChg>
          <pc:picChg chg="add mod">
            <ac:chgData name="Nevalainen Soile Marika" userId="bfe1ac0f-d75c-47ea-8821-c33c0aa47319" providerId="ADAL" clId="{C4FB3DC5-2387-47EE-A4AB-9801B49E5957}" dt="2024-09-02T10:16:20.175" v="123" actId="14826"/>
            <ac:picMkLst>
              <pc:docMk/>
              <pc:sldMasterMk cId="4198260487" sldId="2147483658"/>
              <pc:sldLayoutMk cId="1439266422" sldId="2147483686"/>
              <ac:picMk id="7" creationId="{39444D61-3B6E-6B5A-25DB-6FBB8A30453C}"/>
            </ac:picMkLst>
          </pc:picChg>
          <pc:picChg chg="del">
            <ac:chgData name="Nevalainen Soile Marika" userId="bfe1ac0f-d75c-47ea-8821-c33c0aa47319" providerId="ADAL" clId="{C4FB3DC5-2387-47EE-A4AB-9801B49E5957}" dt="2024-09-02T10:15:37.807" v="114" actId="478"/>
            <ac:picMkLst>
              <pc:docMk/>
              <pc:sldMasterMk cId="4198260487" sldId="2147483658"/>
              <pc:sldLayoutMk cId="1439266422" sldId="2147483686"/>
              <ac:picMk id="13" creationId="{9573E500-F341-B0A7-19EC-1F0B88C58E26}"/>
            </ac:picMkLst>
          </pc:picChg>
        </pc:sldLayoutChg>
        <pc:sldLayoutChg chg="addSp delSp modSp mod setBg">
          <pc:chgData name="Nevalainen Soile Marika" userId="bfe1ac0f-d75c-47ea-8821-c33c0aa47319" providerId="ADAL" clId="{C4FB3DC5-2387-47EE-A4AB-9801B49E5957}" dt="2024-09-02T10:06:20.995" v="53" actId="1038"/>
          <pc:sldLayoutMkLst>
            <pc:docMk/>
            <pc:sldMasterMk cId="4198260487" sldId="2147483658"/>
            <pc:sldLayoutMk cId="2284881400" sldId="2147483687"/>
          </pc:sldLayoutMkLst>
          <pc:picChg chg="del">
            <ac:chgData name="Nevalainen Soile Marika" userId="bfe1ac0f-d75c-47ea-8821-c33c0aa47319" providerId="ADAL" clId="{C4FB3DC5-2387-47EE-A4AB-9801B49E5957}" dt="2024-09-02T10:06:08.018" v="49" actId="478"/>
            <ac:picMkLst>
              <pc:docMk/>
              <pc:sldMasterMk cId="4198260487" sldId="2147483658"/>
              <pc:sldLayoutMk cId="2284881400" sldId="2147483687"/>
              <ac:picMk id="2" creationId="{DEBC7280-D8E1-838E-CB17-1A4FDB49F7A1}"/>
            </ac:picMkLst>
          </pc:picChg>
          <pc:picChg chg="add mod">
            <ac:chgData name="Nevalainen Soile Marika" userId="bfe1ac0f-d75c-47ea-8821-c33c0aa47319" providerId="ADAL" clId="{C4FB3DC5-2387-47EE-A4AB-9801B49E5957}" dt="2024-09-02T10:06:20.995" v="53" actId="1038"/>
            <ac:picMkLst>
              <pc:docMk/>
              <pc:sldMasterMk cId="4198260487" sldId="2147483658"/>
              <pc:sldLayoutMk cId="2284881400" sldId="2147483687"/>
              <ac:picMk id="4" creationId="{A1CA2702-A832-D33B-2834-BF70C758046F}"/>
            </ac:picMkLst>
          </pc:picChg>
        </pc:sldLayoutChg>
        <pc:sldLayoutChg chg="addSp delSp modSp mod">
          <pc:chgData name="Nevalainen Soile Marika" userId="bfe1ac0f-d75c-47ea-8821-c33c0aa47319" providerId="ADAL" clId="{C4FB3DC5-2387-47EE-A4AB-9801B49E5957}" dt="2024-09-02T10:08:55.193" v="69" actId="207"/>
          <pc:sldLayoutMkLst>
            <pc:docMk/>
            <pc:sldMasterMk cId="4198260487" sldId="2147483658"/>
            <pc:sldLayoutMk cId="2632445203" sldId="2147483688"/>
          </pc:sldLayoutMkLst>
          <pc:spChg chg="mod">
            <ac:chgData name="Nevalainen Soile Marika" userId="bfe1ac0f-d75c-47ea-8821-c33c0aa47319" providerId="ADAL" clId="{C4FB3DC5-2387-47EE-A4AB-9801B49E5957}" dt="2024-09-02T10:08:34.292" v="68" actId="207"/>
            <ac:spMkLst>
              <pc:docMk/>
              <pc:sldMasterMk cId="4198260487" sldId="2147483658"/>
              <pc:sldLayoutMk cId="2632445203" sldId="2147483688"/>
              <ac:spMk id="3" creationId="{D8244E12-F48B-9044-C808-9A6F23DA8D32}"/>
            </ac:spMkLst>
          </pc:spChg>
          <pc:spChg chg="mod">
            <ac:chgData name="Nevalainen Soile Marika" userId="bfe1ac0f-d75c-47ea-8821-c33c0aa47319" providerId="ADAL" clId="{C4FB3DC5-2387-47EE-A4AB-9801B49E5957}" dt="2024-09-02T10:08:55.193" v="69" actId="207"/>
            <ac:spMkLst>
              <pc:docMk/>
              <pc:sldMasterMk cId="4198260487" sldId="2147483658"/>
              <pc:sldLayoutMk cId="2632445203" sldId="2147483688"/>
              <ac:spMk id="15" creationId="{ECAB064D-9251-42E2-9327-DD9A16F5B081}"/>
            </ac:spMkLst>
          </pc:spChg>
          <pc:picChg chg="del">
            <ac:chgData name="Nevalainen Soile Marika" userId="bfe1ac0f-d75c-47ea-8821-c33c0aa47319" providerId="ADAL" clId="{C4FB3DC5-2387-47EE-A4AB-9801B49E5957}" dt="2024-09-02T10:07:56.451" v="62" actId="478"/>
            <ac:picMkLst>
              <pc:docMk/>
              <pc:sldMasterMk cId="4198260487" sldId="2147483658"/>
              <pc:sldLayoutMk cId="2632445203" sldId="2147483688"/>
              <ac:picMk id="2" creationId="{74D3797B-BA55-D8C4-3B32-6C551D85739E}"/>
            </ac:picMkLst>
          </pc:picChg>
          <pc:picChg chg="add mod">
            <ac:chgData name="Nevalainen Soile Marika" userId="bfe1ac0f-d75c-47ea-8821-c33c0aa47319" providerId="ADAL" clId="{C4FB3DC5-2387-47EE-A4AB-9801B49E5957}" dt="2024-09-02T10:07:56.868" v="63"/>
            <ac:picMkLst>
              <pc:docMk/>
              <pc:sldMasterMk cId="4198260487" sldId="2147483658"/>
              <pc:sldLayoutMk cId="2632445203" sldId="2147483688"/>
              <ac:picMk id="4" creationId="{2FFDA85E-F604-1015-1906-86B036EB3221}"/>
            </ac:picMkLst>
          </pc:picChg>
        </pc:sldLayoutChg>
        <pc:sldLayoutChg chg="addSp delSp mod">
          <pc:chgData name="Nevalainen Soile Marika" userId="bfe1ac0f-d75c-47ea-8821-c33c0aa47319" providerId="ADAL" clId="{C4FB3DC5-2387-47EE-A4AB-9801B49E5957}" dt="2024-09-02T10:28:48.162" v="308" actId="478"/>
          <pc:sldLayoutMkLst>
            <pc:docMk/>
            <pc:sldMasterMk cId="4198260487" sldId="2147483658"/>
            <pc:sldLayoutMk cId="1723280572" sldId="2147483689"/>
          </pc:sldLayoutMkLst>
          <pc:spChg chg="add del">
            <ac:chgData name="Nevalainen Soile Marika" userId="bfe1ac0f-d75c-47ea-8821-c33c0aa47319" providerId="ADAL" clId="{C4FB3DC5-2387-47EE-A4AB-9801B49E5957}" dt="2024-09-02T10:28:48.162" v="308" actId="478"/>
            <ac:spMkLst>
              <pc:docMk/>
              <pc:sldMasterMk cId="4198260487" sldId="2147483658"/>
              <pc:sldLayoutMk cId="1723280572" sldId="2147483689"/>
              <ac:spMk id="3" creationId="{4B42800C-62C0-62F8-93F0-8F2BE97802B6}"/>
            </ac:spMkLst>
          </pc:spChg>
          <pc:spChg chg="add del">
            <ac:chgData name="Nevalainen Soile Marika" userId="bfe1ac0f-d75c-47ea-8821-c33c0aa47319" providerId="ADAL" clId="{C4FB3DC5-2387-47EE-A4AB-9801B49E5957}" dt="2024-09-02T10:28:47.765" v="307" actId="478"/>
            <ac:spMkLst>
              <pc:docMk/>
              <pc:sldMasterMk cId="4198260487" sldId="2147483658"/>
              <pc:sldLayoutMk cId="1723280572" sldId="2147483689"/>
              <ac:spMk id="5" creationId="{9AEC5B36-320E-067F-702E-F1057BB2CB4E}"/>
            </ac:spMkLst>
          </pc:spChg>
        </pc:sldLayoutChg>
        <pc:sldLayoutChg chg="ord setBg">
          <pc:chgData name="Nevalainen Soile Marika" userId="bfe1ac0f-d75c-47ea-8821-c33c0aa47319" providerId="ADAL" clId="{C4FB3DC5-2387-47EE-A4AB-9801B49E5957}" dt="2024-09-03T07:27:28.779" v="583"/>
          <pc:sldLayoutMkLst>
            <pc:docMk/>
            <pc:sldMasterMk cId="4198260487" sldId="2147483658"/>
            <pc:sldLayoutMk cId="3331820249" sldId="2147483689"/>
          </pc:sldLayoutMkLst>
        </pc:sldLayoutChg>
        <pc:sldLayoutChg chg="modSp add mod modTransition">
          <pc:chgData name="Nevalainen Soile Marika" userId="bfe1ac0f-d75c-47ea-8821-c33c0aa47319" providerId="ADAL" clId="{C4FB3DC5-2387-47EE-A4AB-9801B49E5957}" dt="2024-09-02T10:34:45.232" v="339" actId="1076"/>
          <pc:sldLayoutMkLst>
            <pc:docMk/>
            <pc:sldMasterMk cId="4198260487" sldId="2147483658"/>
            <pc:sldLayoutMk cId="2081971393" sldId="2147483690"/>
          </pc:sldLayoutMkLst>
          <pc:grpChg chg="mod">
            <ac:chgData name="Nevalainen Soile Marika" userId="bfe1ac0f-d75c-47ea-8821-c33c0aa47319" providerId="ADAL" clId="{C4FB3DC5-2387-47EE-A4AB-9801B49E5957}" dt="2024-09-02T10:34:45.232" v="339" actId="1076"/>
            <ac:grpSpMkLst>
              <pc:docMk/>
              <pc:sldMasterMk cId="4198260487" sldId="2147483658"/>
              <pc:sldLayoutMk cId="2081971393" sldId="2147483690"/>
              <ac:grpSpMk id="2" creationId="{56CFB63C-1378-56EF-55BC-E3EEB36D38C0}"/>
            </ac:grpSpMkLst>
          </pc:grpChg>
        </pc:sldLayoutChg>
        <pc:sldLayoutChg chg="modSp add mod modTransition">
          <pc:chgData name="Nevalainen Soile Marika" userId="bfe1ac0f-d75c-47ea-8821-c33c0aa47319" providerId="ADAL" clId="{C4FB3DC5-2387-47EE-A4AB-9801B49E5957}" dt="2024-09-02T10:34:55.416" v="341" actId="1076"/>
          <pc:sldLayoutMkLst>
            <pc:docMk/>
            <pc:sldMasterMk cId="4198260487" sldId="2147483658"/>
            <pc:sldLayoutMk cId="42297344" sldId="2147483691"/>
          </pc:sldLayoutMkLst>
          <pc:grpChg chg="mod">
            <ac:chgData name="Nevalainen Soile Marika" userId="bfe1ac0f-d75c-47ea-8821-c33c0aa47319" providerId="ADAL" clId="{C4FB3DC5-2387-47EE-A4AB-9801B49E5957}" dt="2024-09-02T10:34:55.416" v="341" actId="1076"/>
            <ac:grpSpMkLst>
              <pc:docMk/>
              <pc:sldMasterMk cId="4198260487" sldId="2147483658"/>
              <pc:sldLayoutMk cId="42297344" sldId="2147483691"/>
              <ac:grpSpMk id="2" creationId="{56CFB63C-1378-56EF-55BC-E3EEB36D38C0}"/>
            </ac:grpSpMkLst>
          </pc:grpChg>
        </pc:sldLayoutChg>
        <pc:sldLayoutChg chg="modSp add mod modTransition">
          <pc:chgData name="Nevalainen Soile Marika" userId="bfe1ac0f-d75c-47ea-8821-c33c0aa47319" providerId="ADAL" clId="{C4FB3DC5-2387-47EE-A4AB-9801B49E5957}" dt="2024-09-02T10:35:02.998" v="343" actId="1076"/>
          <pc:sldLayoutMkLst>
            <pc:docMk/>
            <pc:sldMasterMk cId="4198260487" sldId="2147483658"/>
            <pc:sldLayoutMk cId="2451617450" sldId="2147483692"/>
          </pc:sldLayoutMkLst>
          <pc:grpChg chg="mod">
            <ac:chgData name="Nevalainen Soile Marika" userId="bfe1ac0f-d75c-47ea-8821-c33c0aa47319" providerId="ADAL" clId="{C4FB3DC5-2387-47EE-A4AB-9801B49E5957}" dt="2024-09-02T10:35:02.998" v="343" actId="1076"/>
            <ac:grpSpMkLst>
              <pc:docMk/>
              <pc:sldMasterMk cId="4198260487" sldId="2147483658"/>
              <pc:sldLayoutMk cId="2451617450" sldId="2147483692"/>
              <ac:grpSpMk id="2" creationId="{56CFB63C-1378-56EF-55BC-E3EEB36D38C0}"/>
            </ac:grpSpMkLst>
          </pc:grpChg>
        </pc:sldLayoutChg>
        <pc:sldLayoutChg chg="modSp add del mod modTransition">
          <pc:chgData name="Nevalainen Soile Marika" userId="bfe1ac0f-d75c-47ea-8821-c33c0aa47319" providerId="ADAL" clId="{C4FB3DC5-2387-47EE-A4AB-9801B49E5957}" dt="2024-09-03T07:27:19.528" v="581" actId="2890"/>
          <pc:sldLayoutMkLst>
            <pc:docMk/>
            <pc:sldMasterMk cId="4198260487" sldId="2147483658"/>
            <pc:sldLayoutMk cId="1871531458" sldId="2147483693"/>
          </pc:sldLayoutMkLst>
          <pc:picChg chg="mod">
            <ac:chgData name="Nevalainen Soile Marika" userId="bfe1ac0f-d75c-47ea-8821-c33c0aa47319" providerId="ADAL" clId="{C4FB3DC5-2387-47EE-A4AB-9801B49E5957}" dt="2024-09-03T07:27:08.808" v="580" actId="1076"/>
            <ac:picMkLst>
              <pc:docMk/>
              <pc:sldMasterMk cId="4198260487" sldId="2147483658"/>
              <pc:sldLayoutMk cId="1871531458" sldId="2147483693"/>
              <ac:picMk id="6" creationId="{6819C7D4-D1D9-F7DF-02F0-28A1E0E512B4}"/>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1B31D8-1576-1C46-A1E8-878137696CBD}" type="datetimeFigureOut">
              <a:rPr lang="en-FI" smtClean="0"/>
              <a:t>09/03/2024</a:t>
            </a:fld>
            <a:endParaRPr lang="en-FI"/>
          </a:p>
        </p:txBody>
      </p:sp>
      <p:sp>
        <p:nvSpPr>
          <p:cNvPr id="4" name="Slide Image Placeholder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9BDDFA-7080-344F-B3C2-46AA14699EA5}" type="slidenum">
              <a:rPr lang="en-FI" smtClean="0"/>
              <a:t>‹#›</a:t>
            </a:fld>
            <a:endParaRPr lang="en-FI"/>
          </a:p>
        </p:txBody>
      </p:sp>
    </p:spTree>
    <p:extLst>
      <p:ext uri="{BB962C8B-B14F-4D97-AF65-F5344CB8AC3E}">
        <p14:creationId xmlns:p14="http://schemas.microsoft.com/office/powerpoint/2010/main" val="2161448744"/>
      </p:ext>
    </p:extLst>
  </p:cSld>
  <p:clrMap bg1="lt1" tx1="dk1" bg2="lt2" tx2="dk2" accent1="accent1" accent2="accent2" accent3="accent3" accent4="accent4" accent5="accent5" accent6="accent6" hlink="hlink" folHlink="folHlink"/>
  <p:notesStyle>
    <a:lvl1pPr marL="0" algn="l" defTabSz="1371806" rtl="0" eaLnBrk="1" latinLnBrk="0" hangingPunct="1">
      <a:defRPr sz="1800" kern="1200">
        <a:solidFill>
          <a:schemeClr val="tx1"/>
        </a:solidFill>
        <a:latin typeface="+mn-lt"/>
        <a:ea typeface="+mn-ea"/>
        <a:cs typeface="+mn-cs"/>
      </a:defRPr>
    </a:lvl1pPr>
    <a:lvl2pPr marL="685903" algn="l" defTabSz="1371806" rtl="0" eaLnBrk="1" latinLnBrk="0" hangingPunct="1">
      <a:defRPr sz="1800" kern="1200">
        <a:solidFill>
          <a:schemeClr val="tx1"/>
        </a:solidFill>
        <a:latin typeface="+mn-lt"/>
        <a:ea typeface="+mn-ea"/>
        <a:cs typeface="+mn-cs"/>
      </a:defRPr>
    </a:lvl2pPr>
    <a:lvl3pPr marL="1371806" algn="l" defTabSz="1371806" rtl="0" eaLnBrk="1" latinLnBrk="0" hangingPunct="1">
      <a:defRPr sz="1800" kern="1200">
        <a:solidFill>
          <a:schemeClr val="tx1"/>
        </a:solidFill>
        <a:latin typeface="+mn-lt"/>
        <a:ea typeface="+mn-ea"/>
        <a:cs typeface="+mn-cs"/>
      </a:defRPr>
    </a:lvl3pPr>
    <a:lvl4pPr marL="2057709" algn="l" defTabSz="1371806" rtl="0" eaLnBrk="1" latinLnBrk="0" hangingPunct="1">
      <a:defRPr sz="1800" kern="1200">
        <a:solidFill>
          <a:schemeClr val="tx1"/>
        </a:solidFill>
        <a:latin typeface="+mn-lt"/>
        <a:ea typeface="+mn-ea"/>
        <a:cs typeface="+mn-cs"/>
      </a:defRPr>
    </a:lvl4pPr>
    <a:lvl5pPr marL="2743611" algn="l" defTabSz="1371806" rtl="0" eaLnBrk="1" latinLnBrk="0" hangingPunct="1">
      <a:defRPr sz="1800" kern="1200">
        <a:solidFill>
          <a:schemeClr val="tx1"/>
        </a:solidFill>
        <a:latin typeface="+mn-lt"/>
        <a:ea typeface="+mn-ea"/>
        <a:cs typeface="+mn-cs"/>
      </a:defRPr>
    </a:lvl5pPr>
    <a:lvl6pPr marL="3429514" algn="l" defTabSz="1371806" rtl="0" eaLnBrk="1" latinLnBrk="0" hangingPunct="1">
      <a:defRPr sz="1800" kern="1200">
        <a:solidFill>
          <a:schemeClr val="tx1"/>
        </a:solidFill>
        <a:latin typeface="+mn-lt"/>
        <a:ea typeface="+mn-ea"/>
        <a:cs typeface="+mn-cs"/>
      </a:defRPr>
    </a:lvl6pPr>
    <a:lvl7pPr marL="4115417" algn="l" defTabSz="1371806" rtl="0" eaLnBrk="1" latinLnBrk="0" hangingPunct="1">
      <a:defRPr sz="1800" kern="1200">
        <a:solidFill>
          <a:schemeClr val="tx1"/>
        </a:solidFill>
        <a:latin typeface="+mn-lt"/>
        <a:ea typeface="+mn-ea"/>
        <a:cs typeface="+mn-cs"/>
      </a:defRPr>
    </a:lvl7pPr>
    <a:lvl8pPr marL="4801320" algn="l" defTabSz="1371806" rtl="0" eaLnBrk="1" latinLnBrk="0" hangingPunct="1">
      <a:defRPr sz="1800" kern="1200">
        <a:solidFill>
          <a:schemeClr val="tx1"/>
        </a:solidFill>
        <a:latin typeface="+mn-lt"/>
        <a:ea typeface="+mn-ea"/>
        <a:cs typeface="+mn-cs"/>
      </a:defRPr>
    </a:lvl8pPr>
    <a:lvl9pPr marL="5487223" algn="l" defTabSz="1371806" rtl="0" eaLnBrk="1" latinLnBrk="0" hangingPunct="1">
      <a:defRPr sz="1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uva_01">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A9C9D8-06DC-AB1C-E467-79A079A3C496}"/>
              </a:ext>
            </a:extLst>
          </p:cNvPr>
          <p:cNvPicPr>
            <a:picLocks noChangeAspect="1"/>
          </p:cNvPicPr>
          <p:nvPr userDrawn="1"/>
        </p:nvPicPr>
        <p:blipFill>
          <a:blip r:embed="rId2"/>
          <a:srcRect/>
          <a:stretch/>
        </p:blipFill>
        <p:spPr>
          <a:xfrm>
            <a:off x="7578817" y="271202"/>
            <a:ext cx="2397479" cy="1889291"/>
          </a:xfrm>
          <a:prstGeom prst="rect">
            <a:avLst/>
          </a:prstGeom>
        </p:spPr>
      </p:pic>
      <p:sp>
        <p:nvSpPr>
          <p:cNvPr id="3" name="Freeform 2">
            <a:extLst>
              <a:ext uri="{FF2B5EF4-FFF2-40B4-BE49-F238E27FC236}">
                <a16:creationId xmlns:a16="http://schemas.microsoft.com/office/drawing/2014/main" id="{4B42800C-62C0-62F8-93F0-8F2BE97802B6}"/>
              </a:ext>
            </a:extLst>
          </p:cNvPr>
          <p:cNvSpPr/>
          <p:nvPr userDrawn="1"/>
        </p:nvSpPr>
        <p:spPr>
          <a:xfrm>
            <a:off x="1360448" y="1516565"/>
            <a:ext cx="4764469" cy="7680843"/>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5" name="Freeform 4">
            <a:extLst>
              <a:ext uri="{FF2B5EF4-FFF2-40B4-BE49-F238E27FC236}">
                <a16:creationId xmlns:a16="http://schemas.microsoft.com/office/drawing/2014/main" id="{9AEC5B36-320E-067F-702E-F1057BB2CB4E}"/>
              </a:ext>
            </a:extLst>
          </p:cNvPr>
          <p:cNvSpPr/>
          <p:nvPr userDrawn="1"/>
        </p:nvSpPr>
        <p:spPr>
          <a:xfrm>
            <a:off x="2732637" y="1516565"/>
            <a:ext cx="4764469" cy="7680843"/>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sp>
        <p:nvSpPr>
          <p:cNvPr id="6" name="Picture Placeholder 32">
            <a:extLst>
              <a:ext uri="{FF2B5EF4-FFF2-40B4-BE49-F238E27FC236}">
                <a16:creationId xmlns:a16="http://schemas.microsoft.com/office/drawing/2014/main" id="{FED1E8E2-9296-4900-1117-C021133A6FDC}"/>
              </a:ext>
            </a:extLst>
          </p:cNvPr>
          <p:cNvSpPr>
            <a:spLocks noGrp="1"/>
          </p:cNvSpPr>
          <p:nvPr>
            <p:ph type="pic" sz="quarter" idx="12"/>
          </p:nvPr>
        </p:nvSpPr>
        <p:spPr>
          <a:xfrm>
            <a:off x="4119065" y="1516565"/>
            <a:ext cx="4764469" cy="7680843"/>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spTree>
    <p:extLst>
      <p:ext uri="{BB962C8B-B14F-4D97-AF65-F5344CB8AC3E}">
        <p14:creationId xmlns:p14="http://schemas.microsoft.com/office/powerpoint/2010/main" val="234421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uva_02">
    <p:bg>
      <p:bgPr>
        <a:solidFill>
          <a:schemeClr val="tx2"/>
        </a:solidFill>
        <a:effectLst/>
      </p:bgPr>
    </p:bg>
    <p:spTree>
      <p:nvGrpSpPr>
        <p:cNvPr id="1" name=""/>
        <p:cNvGrpSpPr/>
        <p:nvPr/>
      </p:nvGrpSpPr>
      <p:grpSpPr>
        <a:xfrm>
          <a:off x="0" y="0"/>
          <a:ext cx="0" cy="0"/>
          <a:chOff x="0" y="0"/>
          <a:chExt cx="0" cy="0"/>
        </a:xfrm>
      </p:grpSpPr>
      <p:sp>
        <p:nvSpPr>
          <p:cNvPr id="2" name="Picture Placeholder 5">
            <a:extLst>
              <a:ext uri="{FF2B5EF4-FFF2-40B4-BE49-F238E27FC236}">
                <a16:creationId xmlns:a16="http://schemas.microsoft.com/office/drawing/2014/main" id="{8C83EE4D-6982-3D88-E155-FC96EE172C38}"/>
              </a:ext>
            </a:extLst>
          </p:cNvPr>
          <p:cNvSpPr>
            <a:spLocks noGrp="1"/>
          </p:cNvSpPr>
          <p:nvPr>
            <p:ph type="pic" sz="quarter" idx="12"/>
          </p:nvPr>
        </p:nvSpPr>
        <p:spPr>
          <a:xfrm>
            <a:off x="1569668" y="791886"/>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4" name="Picture 1">
            <a:extLst>
              <a:ext uri="{FF2B5EF4-FFF2-40B4-BE49-F238E27FC236}">
                <a16:creationId xmlns:a16="http://schemas.microsoft.com/office/drawing/2014/main" id="{6780AD54-F0BD-C0E7-366D-803752334611}"/>
              </a:ext>
            </a:extLst>
          </p:cNvPr>
          <p:cNvPicPr>
            <a:picLocks noChangeAspect="1"/>
          </p:cNvPicPr>
          <p:nvPr userDrawn="1"/>
        </p:nvPicPr>
        <p:blipFill>
          <a:blip r:embed="rId2"/>
          <a:srcRect/>
          <a:stretch/>
        </p:blipFill>
        <p:spPr>
          <a:xfrm>
            <a:off x="7578817" y="271202"/>
            <a:ext cx="2397478" cy="1889291"/>
          </a:xfrm>
          <a:prstGeom prst="rect">
            <a:avLst/>
          </a:prstGeom>
        </p:spPr>
      </p:pic>
    </p:spTree>
    <p:extLst>
      <p:ext uri="{BB962C8B-B14F-4D97-AF65-F5344CB8AC3E}">
        <p14:creationId xmlns:p14="http://schemas.microsoft.com/office/powerpoint/2010/main" val="3888389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uva_vaalea_pohja_02">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44D7B60-BE08-28D1-458A-BEECDB27EFD8}"/>
              </a:ext>
            </a:extLst>
          </p:cNvPr>
          <p:cNvSpPr>
            <a:spLocks noGrp="1"/>
          </p:cNvSpPr>
          <p:nvPr>
            <p:ph type="pic" sz="quarter" idx="12"/>
          </p:nvPr>
        </p:nvSpPr>
        <p:spPr>
          <a:xfrm>
            <a:off x="1569668" y="791886"/>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accent5"/>
          </a:solidFill>
        </p:spPr>
        <p:txBody>
          <a:bodyPr wrap="square">
            <a:noAutofit/>
          </a:bodyPr>
          <a:lstStyle/>
          <a:p>
            <a:endParaRPr lang="en-FI" dirty="0"/>
          </a:p>
        </p:txBody>
      </p:sp>
      <p:pic>
        <p:nvPicPr>
          <p:cNvPr id="2" name="Picture 1">
            <a:extLst>
              <a:ext uri="{FF2B5EF4-FFF2-40B4-BE49-F238E27FC236}">
                <a16:creationId xmlns:a16="http://schemas.microsoft.com/office/drawing/2014/main" id="{A6D95106-D126-D4E4-3337-03BA6DFFEDF5}"/>
              </a:ext>
            </a:extLst>
          </p:cNvPr>
          <p:cNvPicPr>
            <a:picLocks noChangeAspect="1"/>
          </p:cNvPicPr>
          <p:nvPr userDrawn="1"/>
        </p:nvPicPr>
        <p:blipFill>
          <a:blip r:embed="rId2"/>
          <a:srcRect/>
          <a:stretch/>
        </p:blipFill>
        <p:spPr>
          <a:xfrm>
            <a:off x="7578817" y="271202"/>
            <a:ext cx="2397478" cy="1889290"/>
          </a:xfrm>
          <a:prstGeom prst="rect">
            <a:avLst/>
          </a:prstGeom>
        </p:spPr>
      </p:pic>
    </p:spTree>
    <p:extLst>
      <p:ext uri="{BB962C8B-B14F-4D97-AF65-F5344CB8AC3E}">
        <p14:creationId xmlns:p14="http://schemas.microsoft.com/office/powerpoint/2010/main" val="4068169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uva_otsikko_01">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9570" y="8013641"/>
            <a:ext cx="9169449" cy="1670528"/>
          </a:xfrm>
          <a:prstGeom prst="rect">
            <a:avLst/>
          </a:prstGeom>
        </p:spPr>
        <p:txBody>
          <a:bodyPr lIns="0" tIns="0" rIns="0" bIns="0" anchor="b">
            <a:noAutofit/>
          </a:bodyPr>
          <a:lstStyle>
            <a:lvl1pPr algn="l">
              <a:defRPr sz="5601">
                <a:solidFill>
                  <a:schemeClr val="bg1"/>
                </a:solidFill>
              </a:defRPr>
            </a:lvl1pPr>
          </a:lstStyle>
          <a:p>
            <a:r>
              <a:rPr lang="fi-FI" dirty="0"/>
              <a:t>Lisää otsikko</a:t>
            </a:r>
            <a:br>
              <a:rPr lang="fi-FI" dirty="0"/>
            </a:br>
            <a:r>
              <a:rPr lang="fi-FI" dirty="0"/>
              <a:t>napsauttamalla</a:t>
            </a:r>
            <a:endParaRPr lang="en-US" dirty="0"/>
          </a:p>
        </p:txBody>
      </p:sp>
      <p:sp>
        <p:nvSpPr>
          <p:cNvPr id="9" name="Picture Placeholder 5">
            <a:extLst>
              <a:ext uri="{FF2B5EF4-FFF2-40B4-BE49-F238E27FC236}">
                <a16:creationId xmlns:a16="http://schemas.microsoft.com/office/drawing/2014/main" id="{D4DE1D1A-0109-D945-F584-AA23163DA185}"/>
              </a:ext>
            </a:extLst>
          </p:cNvPr>
          <p:cNvSpPr>
            <a:spLocks noGrp="1"/>
          </p:cNvSpPr>
          <p:nvPr>
            <p:ph type="pic" sz="quarter" idx="12"/>
          </p:nvPr>
        </p:nvSpPr>
        <p:spPr>
          <a:xfrm>
            <a:off x="531710" y="-4136954"/>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3" name="Picture 1">
            <a:extLst>
              <a:ext uri="{FF2B5EF4-FFF2-40B4-BE49-F238E27FC236}">
                <a16:creationId xmlns:a16="http://schemas.microsoft.com/office/drawing/2014/main" id="{DCE05F28-E02F-B20F-6484-524EEF97AD91}"/>
              </a:ext>
            </a:extLst>
          </p:cNvPr>
          <p:cNvPicPr>
            <a:picLocks noChangeAspect="1"/>
          </p:cNvPicPr>
          <p:nvPr userDrawn="1"/>
        </p:nvPicPr>
        <p:blipFill>
          <a:blip r:embed="rId2"/>
          <a:srcRect/>
          <a:stretch/>
        </p:blipFill>
        <p:spPr>
          <a:xfrm>
            <a:off x="7680962" y="271202"/>
            <a:ext cx="2397479" cy="1889291"/>
          </a:xfrm>
          <a:prstGeom prst="rect">
            <a:avLst/>
          </a:prstGeom>
        </p:spPr>
      </p:pic>
    </p:spTree>
    <p:extLst>
      <p:ext uri="{BB962C8B-B14F-4D97-AF65-F5344CB8AC3E}">
        <p14:creationId xmlns:p14="http://schemas.microsoft.com/office/powerpoint/2010/main" val="4156281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Kuva_otsikko_02">
    <p:bg>
      <p:bgPr>
        <a:solidFill>
          <a:schemeClr val="tx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0A77D0D-386A-4988-ABDC-77B140B29795}"/>
              </a:ext>
            </a:extLst>
          </p:cNvPr>
          <p:cNvSpPr>
            <a:spLocks noGrp="1"/>
          </p:cNvSpPr>
          <p:nvPr>
            <p:ph type="ctrTitle" hasCustomPrompt="1"/>
          </p:nvPr>
        </p:nvSpPr>
        <p:spPr>
          <a:xfrm>
            <a:off x="559570" y="572209"/>
            <a:ext cx="9169449" cy="1670528"/>
          </a:xfrm>
          <a:prstGeom prst="rect">
            <a:avLst/>
          </a:prstGeom>
        </p:spPr>
        <p:txBody>
          <a:bodyPr lIns="0" tIns="0" rIns="0" bIns="0" anchor="t">
            <a:noAutofit/>
          </a:bodyPr>
          <a:lstStyle>
            <a:lvl1pPr algn="r">
              <a:defRPr sz="5601">
                <a:solidFill>
                  <a:schemeClr val="bg1"/>
                </a:solidFill>
              </a:defRPr>
            </a:lvl1pPr>
          </a:lstStyle>
          <a:p>
            <a:r>
              <a:rPr lang="fi-FI" dirty="0"/>
              <a:t>Lisää otsikko</a:t>
            </a:r>
            <a:br>
              <a:rPr lang="fi-FI" dirty="0"/>
            </a:br>
            <a:r>
              <a:rPr lang="fi-FI" dirty="0"/>
              <a:t>napsauttamalla</a:t>
            </a:r>
            <a:endParaRPr lang="en-US" dirty="0"/>
          </a:p>
        </p:txBody>
      </p:sp>
      <p:sp>
        <p:nvSpPr>
          <p:cNvPr id="3" name="Picture Placeholder 5">
            <a:extLst>
              <a:ext uri="{FF2B5EF4-FFF2-40B4-BE49-F238E27FC236}">
                <a16:creationId xmlns:a16="http://schemas.microsoft.com/office/drawing/2014/main" id="{1873D1BA-B296-71F7-ADAE-C695E598B4B4}"/>
              </a:ext>
            </a:extLst>
          </p:cNvPr>
          <p:cNvSpPr>
            <a:spLocks noGrp="1"/>
          </p:cNvSpPr>
          <p:nvPr>
            <p:ph type="pic" sz="quarter" idx="12"/>
          </p:nvPr>
        </p:nvSpPr>
        <p:spPr>
          <a:xfrm>
            <a:off x="2624370" y="284371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6" name="Picture 1">
            <a:extLst>
              <a:ext uri="{FF2B5EF4-FFF2-40B4-BE49-F238E27FC236}">
                <a16:creationId xmlns:a16="http://schemas.microsoft.com/office/drawing/2014/main" id="{BD9B4F85-2575-79C1-AFD6-58DEB1ADD552}"/>
              </a:ext>
            </a:extLst>
          </p:cNvPr>
          <p:cNvPicPr>
            <a:picLocks noChangeAspect="1"/>
          </p:cNvPicPr>
          <p:nvPr userDrawn="1"/>
        </p:nvPicPr>
        <p:blipFill>
          <a:blip r:embed="rId2"/>
          <a:srcRect/>
          <a:stretch/>
        </p:blipFill>
        <p:spPr>
          <a:xfrm>
            <a:off x="226892" y="8065181"/>
            <a:ext cx="2397478" cy="1889291"/>
          </a:xfrm>
          <a:prstGeom prst="rect">
            <a:avLst/>
          </a:prstGeom>
        </p:spPr>
      </p:pic>
    </p:spTree>
    <p:extLst>
      <p:ext uri="{BB962C8B-B14F-4D97-AF65-F5344CB8AC3E}">
        <p14:creationId xmlns:p14="http://schemas.microsoft.com/office/powerpoint/2010/main" val="3917093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uva_otsikko_03">
    <p:bg>
      <p:bgPr>
        <a:solidFill>
          <a:schemeClr val="accent5"/>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CF01213-7F11-431C-AA08-473EF5F4F729}"/>
              </a:ext>
            </a:extLst>
          </p:cNvPr>
          <p:cNvSpPr>
            <a:spLocks noGrp="1"/>
          </p:cNvSpPr>
          <p:nvPr>
            <p:ph type="ctrTitle" hasCustomPrompt="1"/>
          </p:nvPr>
        </p:nvSpPr>
        <p:spPr>
          <a:xfrm>
            <a:off x="541587" y="624049"/>
            <a:ext cx="9249184" cy="1940732"/>
          </a:xfrm>
          <a:prstGeom prst="rect">
            <a:avLst/>
          </a:prstGeom>
        </p:spPr>
        <p:txBody>
          <a:bodyPr lIns="0" tIns="0" rIns="0" bIns="0" anchor="t">
            <a:noAutofit/>
          </a:bodyPr>
          <a:lstStyle>
            <a:lvl1pPr algn="l">
              <a:defRPr sz="5600">
                <a:solidFill>
                  <a:schemeClr val="bg1"/>
                </a:solidFill>
              </a:defRPr>
            </a:lvl1pPr>
          </a:lstStyle>
          <a:p>
            <a:r>
              <a:rPr lang="fi-FI" dirty="0"/>
              <a:t>Lisää otsikko </a:t>
            </a:r>
            <a:br>
              <a:rPr lang="fi-FI" dirty="0"/>
            </a:br>
            <a:r>
              <a:rPr lang="fi-FI" dirty="0"/>
              <a:t>napsauttamalla</a:t>
            </a:r>
            <a:endParaRPr lang="en-US" dirty="0"/>
          </a:p>
        </p:txBody>
      </p:sp>
      <p:sp>
        <p:nvSpPr>
          <p:cNvPr id="3" name="Picture Placeholder 5">
            <a:extLst>
              <a:ext uri="{FF2B5EF4-FFF2-40B4-BE49-F238E27FC236}">
                <a16:creationId xmlns:a16="http://schemas.microsoft.com/office/drawing/2014/main" id="{4EF191E8-645C-E0DF-D390-28780FD671CF}"/>
              </a:ext>
            </a:extLst>
          </p:cNvPr>
          <p:cNvSpPr>
            <a:spLocks noGrp="1"/>
          </p:cNvSpPr>
          <p:nvPr>
            <p:ph type="pic" sz="quarter" idx="12"/>
          </p:nvPr>
        </p:nvSpPr>
        <p:spPr>
          <a:xfrm>
            <a:off x="464804" y="3052520"/>
            <a:ext cx="7149252" cy="11525377"/>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bg1"/>
          </a:solidFill>
        </p:spPr>
        <p:txBody>
          <a:bodyPr wrap="square">
            <a:noAutofit/>
          </a:bodyPr>
          <a:lstStyle/>
          <a:p>
            <a:endParaRPr lang="en-FI" dirty="0"/>
          </a:p>
        </p:txBody>
      </p:sp>
      <p:pic>
        <p:nvPicPr>
          <p:cNvPr id="4" name="Picture 1">
            <a:extLst>
              <a:ext uri="{FF2B5EF4-FFF2-40B4-BE49-F238E27FC236}">
                <a16:creationId xmlns:a16="http://schemas.microsoft.com/office/drawing/2014/main" id="{A1CA2702-A832-D33B-2834-BF70C758046F}"/>
              </a:ext>
            </a:extLst>
          </p:cNvPr>
          <p:cNvPicPr>
            <a:picLocks noChangeAspect="1"/>
          </p:cNvPicPr>
          <p:nvPr userDrawn="1"/>
        </p:nvPicPr>
        <p:blipFill>
          <a:blip r:embed="rId2"/>
          <a:srcRect/>
          <a:stretch/>
        </p:blipFill>
        <p:spPr>
          <a:xfrm>
            <a:off x="7698892" y="8196002"/>
            <a:ext cx="2397479" cy="1889291"/>
          </a:xfrm>
          <a:prstGeom prst="rect">
            <a:avLst/>
          </a:prstGeom>
        </p:spPr>
      </p:pic>
    </p:spTree>
    <p:extLst>
      <p:ext uri="{BB962C8B-B14F-4D97-AF65-F5344CB8AC3E}">
        <p14:creationId xmlns:p14="http://schemas.microsoft.com/office/powerpoint/2010/main" val="2284881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i_sisältö">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B79C716-B8B9-4E74-AB8A-DF58AD8AC0C2}"/>
              </a:ext>
            </a:extLst>
          </p:cNvPr>
          <p:cNvSpPr>
            <a:spLocks noGrp="1"/>
          </p:cNvSpPr>
          <p:nvPr>
            <p:ph type="title" hasCustomPrompt="1"/>
          </p:nvPr>
        </p:nvSpPr>
        <p:spPr>
          <a:xfrm>
            <a:off x="538841" y="555171"/>
            <a:ext cx="9225645" cy="2168539"/>
          </a:xfrm>
          <a:prstGeom prst="rect">
            <a:avLst/>
          </a:prstGeom>
        </p:spPr>
        <p:txBody>
          <a:bodyPr anchor="b">
            <a:normAutofit/>
          </a:bodyPr>
          <a:lstStyle>
            <a:lvl1pPr algn="l">
              <a:defRPr sz="5600">
                <a:solidFill>
                  <a:schemeClr val="tx2"/>
                </a:solidFill>
              </a:defRPr>
            </a:lvl1pPr>
          </a:lstStyle>
          <a:p>
            <a:r>
              <a:rPr lang="fi-FI" dirty="0"/>
              <a:t>Lisää otsikko napsauttamalla</a:t>
            </a:r>
            <a:endParaRPr lang="en-US" dirty="0"/>
          </a:p>
        </p:txBody>
      </p:sp>
      <p:sp>
        <p:nvSpPr>
          <p:cNvPr id="13" name="Subtitle 2">
            <a:extLst>
              <a:ext uri="{FF2B5EF4-FFF2-40B4-BE49-F238E27FC236}">
                <a16:creationId xmlns:a16="http://schemas.microsoft.com/office/drawing/2014/main" id="{11C0A588-3D11-4309-96FA-9D75E685AA4E}"/>
              </a:ext>
            </a:extLst>
          </p:cNvPr>
          <p:cNvSpPr>
            <a:spLocks noGrp="1"/>
          </p:cNvSpPr>
          <p:nvPr>
            <p:ph type="subTitle" idx="1" hasCustomPrompt="1"/>
          </p:nvPr>
        </p:nvSpPr>
        <p:spPr>
          <a:xfrm>
            <a:off x="531471" y="2985569"/>
            <a:ext cx="9225645" cy="4884804"/>
          </a:xfrm>
          <a:prstGeom prst="rect">
            <a:avLst/>
          </a:prstGeom>
        </p:spPr>
        <p:txBody>
          <a:bodyPr lIns="0" tIns="0" rIns="0" bIns="0">
            <a:normAutofit/>
          </a:bodyPr>
          <a:lstStyle>
            <a:lvl1pPr marL="0" indent="0" algn="l">
              <a:buNone/>
              <a:defRPr sz="3601">
                <a:solidFill>
                  <a:schemeClr val="tx1">
                    <a:lumMod val="85000"/>
                    <a:lumOff val="15000"/>
                  </a:schemeClr>
                </a:solidFill>
              </a:defRPr>
            </a:lvl1pPr>
            <a:lvl2pPr marL="385826" indent="0" algn="ctr">
              <a:buNone/>
              <a:defRPr sz="1688"/>
            </a:lvl2pPr>
            <a:lvl3pPr marL="771652" indent="0" algn="ctr">
              <a:buNone/>
              <a:defRPr sz="1518"/>
            </a:lvl3pPr>
            <a:lvl4pPr marL="1157476" indent="0" algn="ctr">
              <a:buNone/>
              <a:defRPr sz="1350"/>
            </a:lvl4pPr>
            <a:lvl5pPr marL="1543301" indent="0" algn="ctr">
              <a:buNone/>
              <a:defRPr sz="1350"/>
            </a:lvl5pPr>
            <a:lvl6pPr marL="1929125" indent="0" algn="ctr">
              <a:buNone/>
              <a:defRPr sz="1350"/>
            </a:lvl6pPr>
            <a:lvl7pPr marL="2314953" indent="0" algn="ctr">
              <a:buNone/>
              <a:defRPr sz="1350"/>
            </a:lvl7pPr>
            <a:lvl8pPr marL="2700777" indent="0" algn="ctr">
              <a:buNone/>
              <a:defRPr sz="1350"/>
            </a:lvl8pPr>
            <a:lvl9pPr marL="3086601" indent="0" algn="ctr">
              <a:buNone/>
              <a:defRPr sz="1350"/>
            </a:lvl9pPr>
          </a:lstStyle>
          <a:p>
            <a:r>
              <a:rPr lang="fi-FI" dirty="0"/>
              <a:t>Lisää teksti napsauttamalla</a:t>
            </a:r>
            <a:endParaRPr lang="en-US" dirty="0"/>
          </a:p>
        </p:txBody>
      </p:sp>
    </p:spTree>
    <p:extLst>
      <p:ext uri="{BB962C8B-B14F-4D97-AF65-F5344CB8AC3E}">
        <p14:creationId xmlns:p14="http://schemas.microsoft.com/office/powerpoint/2010/main" val="3766694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Otsikko_vertailusisältö_kuva">
    <p:bg>
      <p:bgPr>
        <a:solidFill>
          <a:schemeClr val="bg1"/>
        </a:solid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E3C2794F-3DD0-4883-99F5-B33B44243613}"/>
              </a:ext>
            </a:extLst>
          </p:cNvPr>
          <p:cNvSpPr>
            <a:spLocks noGrp="1"/>
          </p:cNvSpPr>
          <p:nvPr>
            <p:ph type="body" idx="1"/>
          </p:nvPr>
        </p:nvSpPr>
        <p:spPr>
          <a:xfrm>
            <a:off x="538842" y="4862944"/>
            <a:ext cx="4343818" cy="4852555"/>
          </a:xfrm>
          <a:prstGeom prst="rect">
            <a:avLst/>
          </a:prstGeom>
        </p:spPr>
        <p:txBody>
          <a:bodyPr/>
          <a:lstStyle>
            <a:lvl1pPr marL="0" indent="0">
              <a:buNone/>
              <a:defRPr sz="2800">
                <a:solidFill>
                  <a:schemeClr val="tx1"/>
                </a:solidFill>
              </a:defRPr>
            </a:lvl1pPr>
            <a:lvl2pPr marL="385826" indent="0">
              <a:buNone/>
              <a:defRPr sz="1688">
                <a:solidFill>
                  <a:schemeClr val="tx1">
                    <a:tint val="75000"/>
                  </a:schemeClr>
                </a:solidFill>
              </a:defRPr>
            </a:lvl2pPr>
            <a:lvl3pPr marL="771652" indent="0">
              <a:buNone/>
              <a:defRPr sz="1518">
                <a:solidFill>
                  <a:schemeClr val="tx1">
                    <a:tint val="75000"/>
                  </a:schemeClr>
                </a:solidFill>
              </a:defRPr>
            </a:lvl3pPr>
            <a:lvl4pPr marL="1157476" indent="0">
              <a:buNone/>
              <a:defRPr sz="1350">
                <a:solidFill>
                  <a:schemeClr val="tx1">
                    <a:tint val="75000"/>
                  </a:schemeClr>
                </a:solidFill>
              </a:defRPr>
            </a:lvl4pPr>
            <a:lvl5pPr marL="1543301" indent="0">
              <a:buNone/>
              <a:defRPr sz="1350">
                <a:solidFill>
                  <a:schemeClr val="tx1">
                    <a:tint val="75000"/>
                  </a:schemeClr>
                </a:solidFill>
              </a:defRPr>
            </a:lvl5pPr>
            <a:lvl6pPr marL="1929125" indent="0">
              <a:buNone/>
              <a:defRPr sz="1350">
                <a:solidFill>
                  <a:schemeClr val="tx1">
                    <a:tint val="75000"/>
                  </a:schemeClr>
                </a:solidFill>
              </a:defRPr>
            </a:lvl6pPr>
            <a:lvl7pPr marL="2314953" indent="0">
              <a:buNone/>
              <a:defRPr sz="1350">
                <a:solidFill>
                  <a:schemeClr val="tx1">
                    <a:tint val="75000"/>
                  </a:schemeClr>
                </a:solidFill>
              </a:defRPr>
            </a:lvl7pPr>
            <a:lvl8pPr marL="2700777" indent="0">
              <a:buNone/>
              <a:defRPr sz="1350">
                <a:solidFill>
                  <a:schemeClr val="tx1">
                    <a:tint val="75000"/>
                  </a:schemeClr>
                </a:solidFill>
              </a:defRPr>
            </a:lvl8pPr>
            <a:lvl9pPr marL="3086601" indent="0">
              <a:buNone/>
              <a:defRPr sz="1350">
                <a:solidFill>
                  <a:schemeClr val="tx1">
                    <a:tint val="75000"/>
                  </a:schemeClr>
                </a:solidFill>
              </a:defRPr>
            </a:lvl9pPr>
          </a:lstStyle>
          <a:p>
            <a:pPr lvl="0"/>
            <a:r>
              <a:rPr lang="fi-FI" dirty="0"/>
              <a:t>Muokkaa tekstin perustyylejä napsauttamalla</a:t>
            </a:r>
          </a:p>
        </p:txBody>
      </p:sp>
      <p:sp>
        <p:nvSpPr>
          <p:cNvPr id="13" name="Text Placeholder 2">
            <a:extLst>
              <a:ext uri="{FF2B5EF4-FFF2-40B4-BE49-F238E27FC236}">
                <a16:creationId xmlns:a16="http://schemas.microsoft.com/office/drawing/2014/main" id="{FD70A97E-AD6A-44FF-8218-0B4DB2088305}"/>
              </a:ext>
            </a:extLst>
          </p:cNvPr>
          <p:cNvSpPr>
            <a:spLocks noGrp="1"/>
          </p:cNvSpPr>
          <p:nvPr>
            <p:ph type="body" idx="10"/>
          </p:nvPr>
        </p:nvSpPr>
        <p:spPr>
          <a:xfrm>
            <a:off x="5406835" y="4862945"/>
            <a:ext cx="4406099" cy="4852554"/>
          </a:xfrm>
          <a:prstGeom prst="rect">
            <a:avLst/>
          </a:prstGeom>
        </p:spPr>
        <p:txBody>
          <a:bodyPr/>
          <a:lstStyle>
            <a:lvl1pPr marL="0" indent="0">
              <a:buNone/>
              <a:defRPr sz="2800">
                <a:solidFill>
                  <a:schemeClr val="tx1"/>
                </a:solidFill>
              </a:defRPr>
            </a:lvl1pPr>
            <a:lvl2pPr marL="385826" indent="0">
              <a:buNone/>
              <a:defRPr sz="1688">
                <a:solidFill>
                  <a:schemeClr val="tx1">
                    <a:tint val="75000"/>
                  </a:schemeClr>
                </a:solidFill>
              </a:defRPr>
            </a:lvl2pPr>
            <a:lvl3pPr marL="771652" indent="0">
              <a:buNone/>
              <a:defRPr sz="1518">
                <a:solidFill>
                  <a:schemeClr val="tx1">
                    <a:tint val="75000"/>
                  </a:schemeClr>
                </a:solidFill>
              </a:defRPr>
            </a:lvl3pPr>
            <a:lvl4pPr marL="1157476" indent="0">
              <a:buNone/>
              <a:defRPr sz="1350">
                <a:solidFill>
                  <a:schemeClr val="tx1">
                    <a:tint val="75000"/>
                  </a:schemeClr>
                </a:solidFill>
              </a:defRPr>
            </a:lvl4pPr>
            <a:lvl5pPr marL="1543301" indent="0">
              <a:buNone/>
              <a:defRPr sz="1350">
                <a:solidFill>
                  <a:schemeClr val="tx1">
                    <a:tint val="75000"/>
                  </a:schemeClr>
                </a:solidFill>
              </a:defRPr>
            </a:lvl5pPr>
            <a:lvl6pPr marL="1929125" indent="0">
              <a:buNone/>
              <a:defRPr sz="1350">
                <a:solidFill>
                  <a:schemeClr val="tx1">
                    <a:tint val="75000"/>
                  </a:schemeClr>
                </a:solidFill>
              </a:defRPr>
            </a:lvl6pPr>
            <a:lvl7pPr marL="2314953" indent="0">
              <a:buNone/>
              <a:defRPr sz="1350">
                <a:solidFill>
                  <a:schemeClr val="tx1">
                    <a:tint val="75000"/>
                  </a:schemeClr>
                </a:solidFill>
              </a:defRPr>
            </a:lvl7pPr>
            <a:lvl8pPr marL="2700777" indent="0">
              <a:buNone/>
              <a:defRPr sz="1350">
                <a:solidFill>
                  <a:schemeClr val="tx1">
                    <a:tint val="75000"/>
                  </a:schemeClr>
                </a:solidFill>
              </a:defRPr>
            </a:lvl8pPr>
            <a:lvl9pPr marL="3086601" indent="0">
              <a:buNone/>
              <a:defRPr sz="1350">
                <a:solidFill>
                  <a:schemeClr val="tx1">
                    <a:tint val="75000"/>
                  </a:schemeClr>
                </a:solidFill>
              </a:defRPr>
            </a:lvl9pPr>
          </a:lstStyle>
          <a:p>
            <a:pPr lvl="0"/>
            <a:r>
              <a:rPr lang="fi-FI" dirty="0"/>
              <a:t>Muokkaa tekstin perustyylejä napsauttamalla</a:t>
            </a:r>
          </a:p>
        </p:txBody>
      </p:sp>
      <p:sp>
        <p:nvSpPr>
          <p:cNvPr id="15" name="Title 1">
            <a:extLst>
              <a:ext uri="{FF2B5EF4-FFF2-40B4-BE49-F238E27FC236}">
                <a16:creationId xmlns:a16="http://schemas.microsoft.com/office/drawing/2014/main" id="{ECAB064D-9251-42E2-9327-DD9A16F5B081}"/>
              </a:ext>
            </a:extLst>
          </p:cNvPr>
          <p:cNvSpPr>
            <a:spLocks noGrp="1"/>
          </p:cNvSpPr>
          <p:nvPr>
            <p:ph type="title" hasCustomPrompt="1"/>
          </p:nvPr>
        </p:nvSpPr>
        <p:spPr>
          <a:xfrm>
            <a:off x="538842" y="2803379"/>
            <a:ext cx="5731329" cy="1371342"/>
          </a:xfrm>
          <a:prstGeom prst="rect">
            <a:avLst/>
          </a:prstGeom>
        </p:spPr>
        <p:txBody>
          <a:bodyPr anchor="t">
            <a:normAutofit/>
          </a:bodyPr>
          <a:lstStyle>
            <a:lvl1pPr>
              <a:defRPr sz="5600">
                <a:solidFill>
                  <a:schemeClr val="accent2"/>
                </a:solidFill>
              </a:defRPr>
            </a:lvl1pPr>
          </a:lstStyle>
          <a:p>
            <a:r>
              <a:rPr lang="fi-FI" dirty="0"/>
              <a:t>Lisää otsikko napsauttamalla</a:t>
            </a:r>
            <a:endParaRPr lang="en-US" dirty="0"/>
          </a:p>
        </p:txBody>
      </p:sp>
      <p:sp>
        <p:nvSpPr>
          <p:cNvPr id="3" name="Picture Placeholder 5">
            <a:extLst>
              <a:ext uri="{FF2B5EF4-FFF2-40B4-BE49-F238E27FC236}">
                <a16:creationId xmlns:a16="http://schemas.microsoft.com/office/drawing/2014/main" id="{D8244E12-F48B-9044-C808-9A6F23DA8D32}"/>
              </a:ext>
            </a:extLst>
          </p:cNvPr>
          <p:cNvSpPr>
            <a:spLocks noGrp="1"/>
          </p:cNvSpPr>
          <p:nvPr>
            <p:ph type="pic" sz="quarter" idx="12"/>
          </p:nvPr>
        </p:nvSpPr>
        <p:spPr>
          <a:xfrm>
            <a:off x="6270172" y="-2623752"/>
            <a:ext cx="4423050" cy="7130441"/>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accent5"/>
          </a:solidFill>
        </p:spPr>
        <p:txBody>
          <a:bodyPr wrap="square">
            <a:noAutofit/>
          </a:bodyPr>
          <a:lstStyle/>
          <a:p>
            <a:endParaRPr lang="en-FI" dirty="0"/>
          </a:p>
        </p:txBody>
      </p:sp>
      <p:pic>
        <p:nvPicPr>
          <p:cNvPr id="5" name="Picture 1">
            <a:extLst>
              <a:ext uri="{FF2B5EF4-FFF2-40B4-BE49-F238E27FC236}">
                <a16:creationId xmlns:a16="http://schemas.microsoft.com/office/drawing/2014/main" id="{24A727A0-55A5-0234-815C-35F6A8D5C591}"/>
              </a:ext>
            </a:extLst>
          </p:cNvPr>
          <p:cNvPicPr>
            <a:picLocks noChangeAspect="1"/>
          </p:cNvPicPr>
          <p:nvPr userDrawn="1"/>
        </p:nvPicPr>
        <p:blipFill>
          <a:blip r:embed="rId2"/>
          <a:srcRect/>
          <a:stretch/>
        </p:blipFill>
        <p:spPr>
          <a:xfrm>
            <a:off x="313273" y="271202"/>
            <a:ext cx="2397478" cy="1889290"/>
          </a:xfrm>
          <a:prstGeom prst="rect">
            <a:avLst/>
          </a:prstGeom>
        </p:spPr>
      </p:pic>
    </p:spTree>
    <p:extLst>
      <p:ext uri="{BB962C8B-B14F-4D97-AF65-F5344CB8AC3E}">
        <p14:creationId xmlns:p14="http://schemas.microsoft.com/office/powerpoint/2010/main" val="1635535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tsikko_sisältö_kuva_01">
    <p:bg>
      <p:bgPr>
        <a:solidFill>
          <a:schemeClr val="bg1"/>
        </a:solid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E3C2794F-3DD0-4883-99F5-B33B44243613}"/>
              </a:ext>
            </a:extLst>
          </p:cNvPr>
          <p:cNvSpPr>
            <a:spLocks noGrp="1"/>
          </p:cNvSpPr>
          <p:nvPr>
            <p:ph type="body" idx="1"/>
          </p:nvPr>
        </p:nvSpPr>
        <p:spPr>
          <a:xfrm>
            <a:off x="538842" y="4862944"/>
            <a:ext cx="9274092" cy="4852555"/>
          </a:xfrm>
          <a:prstGeom prst="rect">
            <a:avLst/>
          </a:prstGeom>
        </p:spPr>
        <p:txBody>
          <a:bodyPr/>
          <a:lstStyle>
            <a:lvl1pPr marL="0" indent="0">
              <a:buNone/>
              <a:defRPr sz="2800">
                <a:solidFill>
                  <a:schemeClr val="tx1"/>
                </a:solidFill>
              </a:defRPr>
            </a:lvl1pPr>
            <a:lvl2pPr marL="385826" indent="0">
              <a:buNone/>
              <a:defRPr sz="1688">
                <a:solidFill>
                  <a:schemeClr val="tx1">
                    <a:tint val="75000"/>
                  </a:schemeClr>
                </a:solidFill>
              </a:defRPr>
            </a:lvl2pPr>
            <a:lvl3pPr marL="771652" indent="0">
              <a:buNone/>
              <a:defRPr sz="1518">
                <a:solidFill>
                  <a:schemeClr val="tx1">
                    <a:tint val="75000"/>
                  </a:schemeClr>
                </a:solidFill>
              </a:defRPr>
            </a:lvl3pPr>
            <a:lvl4pPr marL="1157476" indent="0">
              <a:buNone/>
              <a:defRPr sz="1350">
                <a:solidFill>
                  <a:schemeClr val="tx1">
                    <a:tint val="75000"/>
                  </a:schemeClr>
                </a:solidFill>
              </a:defRPr>
            </a:lvl4pPr>
            <a:lvl5pPr marL="1543301" indent="0">
              <a:buNone/>
              <a:defRPr sz="1350">
                <a:solidFill>
                  <a:schemeClr val="tx1">
                    <a:tint val="75000"/>
                  </a:schemeClr>
                </a:solidFill>
              </a:defRPr>
            </a:lvl5pPr>
            <a:lvl6pPr marL="1929125" indent="0">
              <a:buNone/>
              <a:defRPr sz="1350">
                <a:solidFill>
                  <a:schemeClr val="tx1">
                    <a:tint val="75000"/>
                  </a:schemeClr>
                </a:solidFill>
              </a:defRPr>
            </a:lvl6pPr>
            <a:lvl7pPr marL="2314953" indent="0">
              <a:buNone/>
              <a:defRPr sz="1350">
                <a:solidFill>
                  <a:schemeClr val="tx1">
                    <a:tint val="75000"/>
                  </a:schemeClr>
                </a:solidFill>
              </a:defRPr>
            </a:lvl7pPr>
            <a:lvl8pPr marL="2700777" indent="0">
              <a:buNone/>
              <a:defRPr sz="1350">
                <a:solidFill>
                  <a:schemeClr val="tx1">
                    <a:tint val="75000"/>
                  </a:schemeClr>
                </a:solidFill>
              </a:defRPr>
            </a:lvl8pPr>
            <a:lvl9pPr marL="3086601" indent="0">
              <a:buNone/>
              <a:defRPr sz="1350">
                <a:solidFill>
                  <a:schemeClr val="tx1">
                    <a:tint val="75000"/>
                  </a:schemeClr>
                </a:solidFill>
              </a:defRPr>
            </a:lvl9pPr>
          </a:lstStyle>
          <a:p>
            <a:pPr lvl="0"/>
            <a:r>
              <a:rPr lang="fi-FI" dirty="0"/>
              <a:t>Muokkaa tekstin perustyylejä napsauttamalla</a:t>
            </a:r>
          </a:p>
        </p:txBody>
      </p:sp>
      <p:sp>
        <p:nvSpPr>
          <p:cNvPr id="15" name="Title 1">
            <a:extLst>
              <a:ext uri="{FF2B5EF4-FFF2-40B4-BE49-F238E27FC236}">
                <a16:creationId xmlns:a16="http://schemas.microsoft.com/office/drawing/2014/main" id="{ECAB064D-9251-42E2-9327-DD9A16F5B081}"/>
              </a:ext>
            </a:extLst>
          </p:cNvPr>
          <p:cNvSpPr>
            <a:spLocks noGrp="1"/>
          </p:cNvSpPr>
          <p:nvPr>
            <p:ph type="title" hasCustomPrompt="1"/>
          </p:nvPr>
        </p:nvSpPr>
        <p:spPr>
          <a:xfrm>
            <a:off x="538842" y="2803379"/>
            <a:ext cx="5731329" cy="1371342"/>
          </a:xfrm>
          <a:prstGeom prst="rect">
            <a:avLst/>
          </a:prstGeom>
        </p:spPr>
        <p:txBody>
          <a:bodyPr anchor="t">
            <a:normAutofit/>
          </a:bodyPr>
          <a:lstStyle>
            <a:lvl1pPr>
              <a:defRPr sz="5600">
                <a:solidFill>
                  <a:schemeClr val="accent2"/>
                </a:solidFill>
              </a:defRPr>
            </a:lvl1pPr>
          </a:lstStyle>
          <a:p>
            <a:r>
              <a:rPr lang="fi-FI" dirty="0"/>
              <a:t>Lisää otsikko napsauttamalla</a:t>
            </a:r>
            <a:endParaRPr lang="en-US" dirty="0"/>
          </a:p>
        </p:txBody>
      </p:sp>
      <p:sp>
        <p:nvSpPr>
          <p:cNvPr id="3" name="Picture Placeholder 5">
            <a:extLst>
              <a:ext uri="{FF2B5EF4-FFF2-40B4-BE49-F238E27FC236}">
                <a16:creationId xmlns:a16="http://schemas.microsoft.com/office/drawing/2014/main" id="{D8244E12-F48B-9044-C808-9A6F23DA8D32}"/>
              </a:ext>
            </a:extLst>
          </p:cNvPr>
          <p:cNvSpPr>
            <a:spLocks noGrp="1"/>
          </p:cNvSpPr>
          <p:nvPr>
            <p:ph type="pic" sz="quarter" idx="12"/>
          </p:nvPr>
        </p:nvSpPr>
        <p:spPr>
          <a:xfrm>
            <a:off x="6270172" y="-2623752"/>
            <a:ext cx="4423050" cy="7130441"/>
          </a:xfrm>
          <a:custGeom>
            <a:avLst/>
            <a:gdLst>
              <a:gd name="connsiteX0" fmla="*/ 522261 w 2731284"/>
              <a:gd name="connsiteY0" fmla="*/ 0 h 4403128"/>
              <a:gd name="connsiteX1" fmla="*/ 542603 w 2731284"/>
              <a:gd name="connsiteY1" fmla="*/ 1024 h 4403128"/>
              <a:gd name="connsiteX2" fmla="*/ 552757 w 2731284"/>
              <a:gd name="connsiteY2" fmla="*/ 0 h 4403128"/>
              <a:gd name="connsiteX3" fmla="*/ 583158 w 2731284"/>
              <a:gd name="connsiteY3" fmla="*/ 3065 h 4403128"/>
              <a:gd name="connsiteX4" fmla="*/ 748121 w 2731284"/>
              <a:gd name="connsiteY4" fmla="*/ 11367 h 4403128"/>
              <a:gd name="connsiteX5" fmla="*/ 2731284 w 2731284"/>
              <a:gd name="connsiteY5" fmla="*/ 2201564 h 4403128"/>
              <a:gd name="connsiteX6" fmla="*/ 748121 w 2731284"/>
              <a:gd name="connsiteY6" fmla="*/ 4391762 h 4403128"/>
              <a:gd name="connsiteX7" fmla="*/ 556416 w 2731284"/>
              <a:gd name="connsiteY7" fmla="*/ 4401409 h 4403128"/>
              <a:gd name="connsiteX8" fmla="*/ 552757 w 2731284"/>
              <a:gd name="connsiteY8" fmla="*/ 4401778 h 4403128"/>
              <a:gd name="connsiteX9" fmla="*/ 551535 w 2731284"/>
              <a:gd name="connsiteY9" fmla="*/ 4401655 h 4403128"/>
              <a:gd name="connsiteX10" fmla="*/ 522261 w 2731284"/>
              <a:gd name="connsiteY10" fmla="*/ 4403128 h 4403128"/>
              <a:gd name="connsiteX11" fmla="*/ 512966 w 2731284"/>
              <a:gd name="connsiteY11" fmla="*/ 4402660 h 4403128"/>
              <a:gd name="connsiteX12" fmla="*/ 512966 w 2731284"/>
              <a:gd name="connsiteY12" fmla="*/ 4397767 h 4403128"/>
              <a:gd name="connsiteX13" fmla="*/ 441357 w 2731284"/>
              <a:gd name="connsiteY13" fmla="*/ 4390548 h 4403128"/>
              <a:gd name="connsiteX14" fmla="*/ 0 w 2731284"/>
              <a:gd name="connsiteY14" fmla="*/ 3849021 h 4403128"/>
              <a:gd name="connsiteX15" fmla="*/ 441357 w 2731284"/>
              <a:gd name="connsiteY15" fmla="*/ 3307494 h 4403128"/>
              <a:gd name="connsiteX16" fmla="*/ 512966 w 2731284"/>
              <a:gd name="connsiteY16" fmla="*/ 3300275 h 4403128"/>
              <a:gd name="connsiteX17" fmla="*/ 512966 w 2731284"/>
              <a:gd name="connsiteY17" fmla="*/ 3299013 h 4403128"/>
              <a:gd name="connsiteX18" fmla="*/ 441357 w 2731284"/>
              <a:gd name="connsiteY18" fmla="*/ 3291794 h 4403128"/>
              <a:gd name="connsiteX19" fmla="*/ 0 w 2731284"/>
              <a:gd name="connsiteY19" fmla="*/ 2750267 h 4403128"/>
              <a:gd name="connsiteX20" fmla="*/ 441357 w 2731284"/>
              <a:gd name="connsiteY20" fmla="*/ 2208740 h 4403128"/>
              <a:gd name="connsiteX21" fmla="*/ 512966 w 2731284"/>
              <a:gd name="connsiteY21" fmla="*/ 2201521 h 4403128"/>
              <a:gd name="connsiteX22" fmla="*/ 512966 w 2731284"/>
              <a:gd name="connsiteY22" fmla="*/ 2200258 h 4403128"/>
              <a:gd name="connsiteX23" fmla="*/ 441357 w 2731284"/>
              <a:gd name="connsiteY23" fmla="*/ 2193039 h 4403128"/>
              <a:gd name="connsiteX24" fmla="*/ 0 w 2731284"/>
              <a:gd name="connsiteY24" fmla="*/ 1651512 h 4403128"/>
              <a:gd name="connsiteX25" fmla="*/ 441357 w 2731284"/>
              <a:gd name="connsiteY25" fmla="*/ 1109985 h 4403128"/>
              <a:gd name="connsiteX26" fmla="*/ 512966 w 2731284"/>
              <a:gd name="connsiteY26" fmla="*/ 1102767 h 4403128"/>
              <a:gd name="connsiteX27" fmla="*/ 512966 w 2731284"/>
              <a:gd name="connsiteY27" fmla="*/ 1101503 h 4403128"/>
              <a:gd name="connsiteX28" fmla="*/ 441357 w 2731284"/>
              <a:gd name="connsiteY28" fmla="*/ 1094284 h 4403128"/>
              <a:gd name="connsiteX29" fmla="*/ 0 w 2731284"/>
              <a:gd name="connsiteY29" fmla="*/ 552757 h 4403128"/>
              <a:gd name="connsiteX30" fmla="*/ 441357 w 2731284"/>
              <a:gd name="connsiteY30" fmla="*/ 11230 h 4403128"/>
              <a:gd name="connsiteX31" fmla="*/ 512966 w 2731284"/>
              <a:gd name="connsiteY31" fmla="*/ 4012 h 4403128"/>
              <a:gd name="connsiteX32" fmla="*/ 512966 w 2731284"/>
              <a:gd name="connsiteY32" fmla="*/ 468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31284" h="4403128">
                <a:moveTo>
                  <a:pt x="522261" y="0"/>
                </a:moveTo>
                <a:lnTo>
                  <a:pt x="542603" y="1024"/>
                </a:lnTo>
                <a:lnTo>
                  <a:pt x="552757" y="0"/>
                </a:lnTo>
                <a:lnTo>
                  <a:pt x="583158" y="3065"/>
                </a:lnTo>
                <a:lnTo>
                  <a:pt x="748121" y="11367"/>
                </a:lnTo>
                <a:cubicBezTo>
                  <a:pt x="1862035" y="124109"/>
                  <a:pt x="2731284" y="1061667"/>
                  <a:pt x="2731284" y="2201564"/>
                </a:cubicBezTo>
                <a:cubicBezTo>
                  <a:pt x="2731284" y="3341461"/>
                  <a:pt x="1862035" y="4279020"/>
                  <a:pt x="748121" y="4391762"/>
                </a:cubicBezTo>
                <a:lnTo>
                  <a:pt x="556416" y="4401409"/>
                </a:lnTo>
                <a:lnTo>
                  <a:pt x="552757" y="4401778"/>
                </a:lnTo>
                <a:lnTo>
                  <a:pt x="551535" y="4401655"/>
                </a:lnTo>
                <a:lnTo>
                  <a:pt x="522261" y="4403128"/>
                </a:lnTo>
                <a:lnTo>
                  <a:pt x="512966" y="4402660"/>
                </a:lnTo>
                <a:lnTo>
                  <a:pt x="512966" y="4397767"/>
                </a:lnTo>
                <a:lnTo>
                  <a:pt x="441357" y="4390548"/>
                </a:lnTo>
                <a:cubicBezTo>
                  <a:pt x="189475" y="4339006"/>
                  <a:pt x="0" y="4116140"/>
                  <a:pt x="0" y="3849021"/>
                </a:cubicBezTo>
                <a:cubicBezTo>
                  <a:pt x="0" y="3581902"/>
                  <a:pt x="189475" y="3359037"/>
                  <a:pt x="441357" y="3307494"/>
                </a:cubicBezTo>
                <a:lnTo>
                  <a:pt x="512966" y="3300275"/>
                </a:lnTo>
                <a:lnTo>
                  <a:pt x="512966" y="3299013"/>
                </a:lnTo>
                <a:lnTo>
                  <a:pt x="441357" y="3291794"/>
                </a:lnTo>
                <a:cubicBezTo>
                  <a:pt x="189475" y="3240251"/>
                  <a:pt x="0" y="3017386"/>
                  <a:pt x="0" y="2750267"/>
                </a:cubicBezTo>
                <a:cubicBezTo>
                  <a:pt x="0" y="2483148"/>
                  <a:pt x="189475" y="2260283"/>
                  <a:pt x="441357" y="2208740"/>
                </a:cubicBezTo>
                <a:lnTo>
                  <a:pt x="512966" y="2201521"/>
                </a:lnTo>
                <a:lnTo>
                  <a:pt x="512966" y="2200258"/>
                </a:lnTo>
                <a:lnTo>
                  <a:pt x="441357" y="2193039"/>
                </a:lnTo>
                <a:cubicBezTo>
                  <a:pt x="189475" y="2141497"/>
                  <a:pt x="0" y="1918631"/>
                  <a:pt x="0" y="1651512"/>
                </a:cubicBezTo>
                <a:cubicBezTo>
                  <a:pt x="0" y="1384393"/>
                  <a:pt x="189475" y="1161528"/>
                  <a:pt x="441357" y="1109985"/>
                </a:cubicBezTo>
                <a:lnTo>
                  <a:pt x="512966" y="1102767"/>
                </a:lnTo>
                <a:lnTo>
                  <a:pt x="512966" y="1101503"/>
                </a:lnTo>
                <a:lnTo>
                  <a:pt x="441357" y="1094284"/>
                </a:lnTo>
                <a:cubicBezTo>
                  <a:pt x="189475" y="1042742"/>
                  <a:pt x="0" y="819877"/>
                  <a:pt x="0" y="552757"/>
                </a:cubicBezTo>
                <a:cubicBezTo>
                  <a:pt x="0" y="285638"/>
                  <a:pt x="189475" y="62773"/>
                  <a:pt x="441357" y="11230"/>
                </a:cubicBezTo>
                <a:lnTo>
                  <a:pt x="512966" y="4012"/>
                </a:lnTo>
                <a:lnTo>
                  <a:pt x="512966" y="468"/>
                </a:lnTo>
                <a:close/>
              </a:path>
            </a:pathLst>
          </a:custGeom>
          <a:solidFill>
            <a:schemeClr val="tx2"/>
          </a:solidFill>
        </p:spPr>
        <p:txBody>
          <a:bodyPr wrap="square">
            <a:noAutofit/>
          </a:bodyPr>
          <a:lstStyle/>
          <a:p>
            <a:endParaRPr lang="en-FI" dirty="0"/>
          </a:p>
        </p:txBody>
      </p:sp>
      <p:pic>
        <p:nvPicPr>
          <p:cNvPr id="4" name="Picture 1">
            <a:extLst>
              <a:ext uri="{FF2B5EF4-FFF2-40B4-BE49-F238E27FC236}">
                <a16:creationId xmlns:a16="http://schemas.microsoft.com/office/drawing/2014/main" id="{2FFDA85E-F604-1015-1906-86B036EB3221}"/>
              </a:ext>
            </a:extLst>
          </p:cNvPr>
          <p:cNvPicPr>
            <a:picLocks noChangeAspect="1"/>
          </p:cNvPicPr>
          <p:nvPr userDrawn="1"/>
        </p:nvPicPr>
        <p:blipFill>
          <a:blip r:embed="rId2"/>
          <a:srcRect/>
          <a:stretch/>
        </p:blipFill>
        <p:spPr>
          <a:xfrm>
            <a:off x="313273" y="271202"/>
            <a:ext cx="2397478" cy="1889290"/>
          </a:xfrm>
          <a:prstGeom prst="rect">
            <a:avLst/>
          </a:prstGeom>
        </p:spPr>
      </p:pic>
    </p:spTree>
    <p:extLst>
      <p:ext uri="{BB962C8B-B14F-4D97-AF65-F5344CB8AC3E}">
        <p14:creationId xmlns:p14="http://schemas.microsoft.com/office/powerpoint/2010/main" val="2632445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Otsikko_sisältö_kuva_02">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38BCC97-5488-4A63-B9AA-2156DBB21FF4}"/>
              </a:ext>
            </a:extLst>
          </p:cNvPr>
          <p:cNvSpPr>
            <a:spLocks noGrp="1"/>
          </p:cNvSpPr>
          <p:nvPr>
            <p:ph type="title" hasCustomPrompt="1"/>
          </p:nvPr>
        </p:nvSpPr>
        <p:spPr>
          <a:xfrm>
            <a:off x="446688" y="5550978"/>
            <a:ext cx="9384630" cy="1733944"/>
          </a:xfrm>
          <a:prstGeom prst="rect">
            <a:avLst/>
          </a:prstGeom>
        </p:spPr>
        <p:txBody>
          <a:bodyPr anchor="b">
            <a:normAutofit/>
          </a:bodyPr>
          <a:lstStyle>
            <a:lvl1pPr algn="l">
              <a:defRPr sz="5600">
                <a:solidFill>
                  <a:schemeClr val="accent5"/>
                </a:solidFill>
              </a:defRPr>
            </a:lvl1pPr>
          </a:lstStyle>
          <a:p>
            <a:r>
              <a:rPr lang="fi-FI" dirty="0"/>
              <a:t>Lisää otsikko napsauttamalla</a:t>
            </a:r>
            <a:endParaRPr lang="en-US" dirty="0"/>
          </a:p>
        </p:txBody>
      </p:sp>
      <p:sp>
        <p:nvSpPr>
          <p:cNvPr id="15" name="Subtitle 2">
            <a:extLst>
              <a:ext uri="{FF2B5EF4-FFF2-40B4-BE49-F238E27FC236}">
                <a16:creationId xmlns:a16="http://schemas.microsoft.com/office/drawing/2014/main" id="{72BBFBA6-F4A2-4A91-8232-E8477BF4C7A1}"/>
              </a:ext>
            </a:extLst>
          </p:cNvPr>
          <p:cNvSpPr>
            <a:spLocks noGrp="1"/>
          </p:cNvSpPr>
          <p:nvPr>
            <p:ph type="subTitle" idx="1" hasCustomPrompt="1"/>
          </p:nvPr>
        </p:nvSpPr>
        <p:spPr>
          <a:xfrm>
            <a:off x="446688" y="7691606"/>
            <a:ext cx="9384630" cy="2028283"/>
          </a:xfrm>
          <a:prstGeom prst="rect">
            <a:avLst/>
          </a:prstGeom>
        </p:spPr>
        <p:txBody>
          <a:bodyPr lIns="0" tIns="0" rIns="0" bIns="0">
            <a:normAutofit/>
          </a:bodyPr>
          <a:lstStyle>
            <a:lvl1pPr marL="0" indent="0" algn="l">
              <a:buNone/>
              <a:defRPr sz="3200">
                <a:solidFill>
                  <a:schemeClr val="tx1">
                    <a:lumMod val="85000"/>
                    <a:lumOff val="15000"/>
                  </a:schemeClr>
                </a:solidFill>
              </a:defRPr>
            </a:lvl1pPr>
            <a:lvl2pPr marL="385826" indent="0" algn="ctr">
              <a:buNone/>
              <a:defRPr sz="1688"/>
            </a:lvl2pPr>
            <a:lvl3pPr marL="771652" indent="0" algn="ctr">
              <a:buNone/>
              <a:defRPr sz="1518"/>
            </a:lvl3pPr>
            <a:lvl4pPr marL="1157476" indent="0" algn="ctr">
              <a:buNone/>
              <a:defRPr sz="1350"/>
            </a:lvl4pPr>
            <a:lvl5pPr marL="1543301" indent="0" algn="ctr">
              <a:buNone/>
              <a:defRPr sz="1350"/>
            </a:lvl5pPr>
            <a:lvl6pPr marL="1929125" indent="0" algn="ctr">
              <a:buNone/>
              <a:defRPr sz="1350"/>
            </a:lvl6pPr>
            <a:lvl7pPr marL="2314953" indent="0" algn="ctr">
              <a:buNone/>
              <a:defRPr sz="1350"/>
            </a:lvl7pPr>
            <a:lvl8pPr marL="2700777" indent="0" algn="ctr">
              <a:buNone/>
              <a:defRPr sz="1350"/>
            </a:lvl8pPr>
            <a:lvl9pPr marL="3086601" indent="0" algn="ctr">
              <a:buNone/>
              <a:defRPr sz="1350"/>
            </a:lvl9pPr>
          </a:lstStyle>
          <a:p>
            <a:r>
              <a:rPr lang="fi-FI" dirty="0"/>
              <a:t>Lisää teksti napsauttamalla</a:t>
            </a:r>
            <a:endParaRPr lang="en-US" dirty="0"/>
          </a:p>
        </p:txBody>
      </p:sp>
      <p:sp>
        <p:nvSpPr>
          <p:cNvPr id="19" name="Freeform 18">
            <a:extLst>
              <a:ext uri="{FF2B5EF4-FFF2-40B4-BE49-F238E27FC236}">
                <a16:creationId xmlns:a16="http://schemas.microsoft.com/office/drawing/2014/main" id="{C41527C1-5E05-802E-0146-FA56D6F60444}"/>
              </a:ext>
            </a:extLst>
          </p:cNvPr>
          <p:cNvSpPr>
            <a:spLocks noGrp="1"/>
          </p:cNvSpPr>
          <p:nvPr>
            <p:ph type="pic" sz="quarter" idx="10"/>
          </p:nvPr>
        </p:nvSpPr>
        <p:spPr>
          <a:xfrm>
            <a:off x="2735947" y="-480585"/>
            <a:ext cx="9218159" cy="5691786"/>
          </a:xfrm>
          <a:custGeom>
            <a:avLst/>
            <a:gdLst>
              <a:gd name="connsiteX0" fmla="*/ 3462293 w 6924588"/>
              <a:gd name="connsiteY0" fmla="*/ 0 h 4275612"/>
              <a:gd name="connsiteX1" fmla="*/ 6906711 w 6924588"/>
              <a:gd name="connsiteY1" fmla="*/ 3062660 h 4275612"/>
              <a:gd name="connsiteX2" fmla="*/ 6924292 w 6924588"/>
              <a:gd name="connsiteY2" fmla="*/ 3405701 h 4275612"/>
              <a:gd name="connsiteX3" fmla="*/ 6924588 w 6924588"/>
              <a:gd name="connsiteY3" fmla="*/ 3408640 h 4275612"/>
              <a:gd name="connsiteX4" fmla="*/ 6924491 w 6924588"/>
              <a:gd name="connsiteY4" fmla="*/ 3409598 h 4275612"/>
              <a:gd name="connsiteX5" fmla="*/ 6924587 w 6924588"/>
              <a:gd name="connsiteY5" fmla="*/ 3411462 h 4275612"/>
              <a:gd name="connsiteX6" fmla="*/ 6923802 w 6924588"/>
              <a:gd name="connsiteY6" fmla="*/ 3442060 h 4275612"/>
              <a:gd name="connsiteX7" fmla="*/ 6921219 w 6924588"/>
              <a:gd name="connsiteY7" fmla="*/ 3442060 h 4275612"/>
              <a:gd name="connsiteX8" fmla="*/ 6906974 w 6924588"/>
              <a:gd name="connsiteY8" fmla="*/ 3583365 h 4275612"/>
              <a:gd name="connsiteX9" fmla="*/ 6057616 w 6924588"/>
              <a:gd name="connsiteY9" fmla="*/ 4275612 h 4275612"/>
              <a:gd name="connsiteX10" fmla="*/ 5208258 w 6924588"/>
              <a:gd name="connsiteY10" fmla="*/ 3583365 h 4275612"/>
              <a:gd name="connsiteX11" fmla="*/ 5194013 w 6924588"/>
              <a:gd name="connsiteY11" fmla="*/ 3442060 h 4275612"/>
              <a:gd name="connsiteX12" fmla="*/ 5193769 w 6924588"/>
              <a:gd name="connsiteY12" fmla="*/ 3442060 h 4275612"/>
              <a:gd name="connsiteX13" fmla="*/ 5179524 w 6924588"/>
              <a:gd name="connsiteY13" fmla="*/ 3583365 h 4275612"/>
              <a:gd name="connsiteX14" fmla="*/ 4330166 w 6924588"/>
              <a:gd name="connsiteY14" fmla="*/ 4275612 h 4275612"/>
              <a:gd name="connsiteX15" fmla="*/ 3480808 w 6924588"/>
              <a:gd name="connsiteY15" fmla="*/ 3583365 h 4275612"/>
              <a:gd name="connsiteX16" fmla="*/ 3477040 w 6924588"/>
              <a:gd name="connsiteY16" fmla="*/ 3545989 h 4275612"/>
              <a:gd name="connsiteX17" fmla="*/ 3473272 w 6924588"/>
              <a:gd name="connsiteY17" fmla="*/ 3583365 h 4275612"/>
              <a:gd name="connsiteX18" fmla="*/ 2623914 w 6924588"/>
              <a:gd name="connsiteY18" fmla="*/ 4275612 h 4275612"/>
              <a:gd name="connsiteX19" fmla="*/ 1774556 w 6924588"/>
              <a:gd name="connsiteY19" fmla="*/ 3583365 h 4275612"/>
              <a:gd name="connsiteX20" fmla="*/ 1760312 w 6924588"/>
              <a:gd name="connsiteY20" fmla="*/ 3442060 h 4275612"/>
              <a:gd name="connsiteX21" fmla="*/ 1730574 w 6924588"/>
              <a:gd name="connsiteY21" fmla="*/ 3442060 h 4275612"/>
              <a:gd name="connsiteX22" fmla="*/ 1716329 w 6924588"/>
              <a:gd name="connsiteY22" fmla="*/ 3583365 h 4275612"/>
              <a:gd name="connsiteX23" fmla="*/ 866971 w 6924588"/>
              <a:gd name="connsiteY23" fmla="*/ 4275612 h 4275612"/>
              <a:gd name="connsiteX24" fmla="*/ 17613 w 6924588"/>
              <a:gd name="connsiteY24" fmla="*/ 3583365 h 4275612"/>
              <a:gd name="connsiteX25" fmla="*/ 3368 w 6924588"/>
              <a:gd name="connsiteY25" fmla="*/ 3442060 h 4275612"/>
              <a:gd name="connsiteX26" fmla="*/ 785 w 6924588"/>
              <a:gd name="connsiteY26" fmla="*/ 3442060 h 4275612"/>
              <a:gd name="connsiteX27" fmla="*/ 0 w 6924588"/>
              <a:gd name="connsiteY27" fmla="*/ 3411462 h 4275612"/>
              <a:gd name="connsiteX28" fmla="*/ 95 w 6924588"/>
              <a:gd name="connsiteY28" fmla="*/ 3409591 h 4275612"/>
              <a:gd name="connsiteX29" fmla="*/ 0 w 6924588"/>
              <a:gd name="connsiteY29" fmla="*/ 3408640 h 4275612"/>
              <a:gd name="connsiteX30" fmla="*/ 294 w 6924588"/>
              <a:gd name="connsiteY30" fmla="*/ 3405722 h 4275612"/>
              <a:gd name="connsiteX31" fmla="*/ 17875 w 6924588"/>
              <a:gd name="connsiteY31" fmla="*/ 3062660 h 4275612"/>
              <a:gd name="connsiteX32" fmla="*/ 3462293 w 6924588"/>
              <a:gd name="connsiteY32" fmla="*/ 0 h 427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924588" h="4275612">
                <a:moveTo>
                  <a:pt x="3462293" y="0"/>
                </a:moveTo>
                <a:cubicBezTo>
                  <a:pt x="5254954" y="0"/>
                  <a:pt x="6729407" y="1342410"/>
                  <a:pt x="6906711" y="3062660"/>
                </a:cubicBezTo>
                <a:lnTo>
                  <a:pt x="6924292" y="3405701"/>
                </a:lnTo>
                <a:lnTo>
                  <a:pt x="6924588" y="3408640"/>
                </a:lnTo>
                <a:lnTo>
                  <a:pt x="6924491" y="3409598"/>
                </a:lnTo>
                <a:lnTo>
                  <a:pt x="6924587" y="3411462"/>
                </a:lnTo>
                <a:lnTo>
                  <a:pt x="6923802" y="3442060"/>
                </a:lnTo>
                <a:lnTo>
                  <a:pt x="6921219" y="3442060"/>
                </a:lnTo>
                <a:lnTo>
                  <a:pt x="6906974" y="3583365"/>
                </a:lnTo>
                <a:cubicBezTo>
                  <a:pt x="6826132" y="3978430"/>
                  <a:pt x="6476579" y="4275612"/>
                  <a:pt x="6057616" y="4275612"/>
                </a:cubicBezTo>
                <a:cubicBezTo>
                  <a:pt x="5638653" y="4275612"/>
                  <a:pt x="5289100" y="3978430"/>
                  <a:pt x="5208258" y="3583365"/>
                </a:cubicBezTo>
                <a:lnTo>
                  <a:pt x="5194013" y="3442060"/>
                </a:lnTo>
                <a:lnTo>
                  <a:pt x="5193769" y="3442060"/>
                </a:lnTo>
                <a:lnTo>
                  <a:pt x="5179524" y="3583365"/>
                </a:lnTo>
                <a:cubicBezTo>
                  <a:pt x="5098682" y="3978430"/>
                  <a:pt x="4749129" y="4275612"/>
                  <a:pt x="4330166" y="4275612"/>
                </a:cubicBezTo>
                <a:cubicBezTo>
                  <a:pt x="3911203" y="4275612"/>
                  <a:pt x="3561650" y="3978430"/>
                  <a:pt x="3480808" y="3583365"/>
                </a:cubicBezTo>
                <a:lnTo>
                  <a:pt x="3477040" y="3545989"/>
                </a:lnTo>
                <a:lnTo>
                  <a:pt x="3473272" y="3583365"/>
                </a:lnTo>
                <a:cubicBezTo>
                  <a:pt x="3392431" y="3978430"/>
                  <a:pt x="3042877" y="4275612"/>
                  <a:pt x="2623914" y="4275612"/>
                </a:cubicBezTo>
                <a:cubicBezTo>
                  <a:pt x="2204951" y="4275612"/>
                  <a:pt x="1855399" y="3978430"/>
                  <a:pt x="1774556" y="3583365"/>
                </a:cubicBezTo>
                <a:lnTo>
                  <a:pt x="1760312" y="3442060"/>
                </a:lnTo>
                <a:lnTo>
                  <a:pt x="1730574" y="3442060"/>
                </a:lnTo>
                <a:lnTo>
                  <a:pt x="1716329" y="3583365"/>
                </a:lnTo>
                <a:cubicBezTo>
                  <a:pt x="1635488" y="3978430"/>
                  <a:pt x="1285935" y="4275612"/>
                  <a:pt x="866971" y="4275612"/>
                </a:cubicBezTo>
                <a:cubicBezTo>
                  <a:pt x="448008" y="4275612"/>
                  <a:pt x="98455" y="3978430"/>
                  <a:pt x="17613" y="3583365"/>
                </a:cubicBezTo>
                <a:lnTo>
                  <a:pt x="3368" y="3442060"/>
                </a:lnTo>
                <a:lnTo>
                  <a:pt x="785" y="3442060"/>
                </a:lnTo>
                <a:lnTo>
                  <a:pt x="0" y="3411462"/>
                </a:lnTo>
                <a:lnTo>
                  <a:pt x="95" y="3409591"/>
                </a:lnTo>
                <a:lnTo>
                  <a:pt x="0" y="3408640"/>
                </a:lnTo>
                <a:lnTo>
                  <a:pt x="294" y="3405722"/>
                </a:lnTo>
                <a:lnTo>
                  <a:pt x="17875" y="3062660"/>
                </a:lnTo>
                <a:cubicBezTo>
                  <a:pt x="195179" y="1342410"/>
                  <a:pt x="1669633" y="0"/>
                  <a:pt x="3462293" y="0"/>
                </a:cubicBezTo>
                <a:close/>
              </a:path>
            </a:pathLst>
          </a:custGeom>
          <a:solidFill>
            <a:schemeClr val="accent2"/>
          </a:solidFill>
          <a:ln>
            <a:noFill/>
          </a:ln>
        </p:spPr>
        <p:txBody>
          <a:bodyPr wrap="square">
            <a:noAutofit/>
          </a:bodyPr>
          <a:lstStyle/>
          <a:p>
            <a:endParaRPr lang="en-FI" dirty="0"/>
          </a:p>
        </p:txBody>
      </p:sp>
      <p:pic>
        <p:nvPicPr>
          <p:cNvPr id="3" name="Picture 1">
            <a:extLst>
              <a:ext uri="{FF2B5EF4-FFF2-40B4-BE49-F238E27FC236}">
                <a16:creationId xmlns:a16="http://schemas.microsoft.com/office/drawing/2014/main" id="{83F39091-A7C3-3279-DD4B-D44E460A4BFB}"/>
              </a:ext>
            </a:extLst>
          </p:cNvPr>
          <p:cNvPicPr>
            <a:picLocks noChangeAspect="1"/>
          </p:cNvPicPr>
          <p:nvPr userDrawn="1"/>
        </p:nvPicPr>
        <p:blipFill>
          <a:blip r:embed="rId2"/>
          <a:srcRect/>
          <a:stretch/>
        </p:blipFill>
        <p:spPr>
          <a:xfrm>
            <a:off x="313273" y="271202"/>
            <a:ext cx="2397478" cy="1889290"/>
          </a:xfrm>
          <a:prstGeom prst="rect">
            <a:avLst/>
          </a:prstGeom>
        </p:spPr>
      </p:pic>
    </p:spTree>
    <p:extLst>
      <p:ext uri="{BB962C8B-B14F-4D97-AF65-F5344CB8AC3E}">
        <p14:creationId xmlns:p14="http://schemas.microsoft.com/office/powerpoint/2010/main" val="1691013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ukka_vaalea_pohja">
    <p:spTree>
      <p:nvGrpSpPr>
        <p:cNvPr id="1" name=""/>
        <p:cNvGrpSpPr/>
        <p:nvPr/>
      </p:nvGrpSpPr>
      <p:grpSpPr>
        <a:xfrm>
          <a:off x="0" y="0"/>
          <a:ext cx="0" cy="0"/>
          <a:chOff x="0" y="0"/>
          <a:chExt cx="0" cy="0"/>
        </a:xfrm>
      </p:grpSpPr>
      <p:grpSp>
        <p:nvGrpSpPr>
          <p:cNvPr id="2" name="Ryhmä 1">
            <a:extLst>
              <a:ext uri="{FF2B5EF4-FFF2-40B4-BE49-F238E27FC236}">
                <a16:creationId xmlns:a16="http://schemas.microsoft.com/office/drawing/2014/main" id="{56CFB63C-1378-56EF-55BC-E3EEB36D38C0}"/>
              </a:ext>
            </a:extLst>
          </p:cNvPr>
          <p:cNvGrpSpPr/>
          <p:nvPr userDrawn="1"/>
        </p:nvGrpSpPr>
        <p:grpSpPr>
          <a:xfrm>
            <a:off x="6167719" y="453973"/>
            <a:ext cx="3693458" cy="2291072"/>
            <a:chOff x="2187389" y="5366632"/>
            <a:chExt cx="3693458" cy="2291072"/>
          </a:xfrm>
        </p:grpSpPr>
        <p:sp>
          <p:nvSpPr>
            <p:cNvPr id="9" name="Freeform 8">
              <a:extLst>
                <a:ext uri="{FF2B5EF4-FFF2-40B4-BE49-F238E27FC236}">
                  <a16:creationId xmlns:a16="http://schemas.microsoft.com/office/drawing/2014/main" id="{D370B7A9-2B24-E86E-FEFB-59A5905A614D}"/>
                </a:ext>
              </a:extLst>
            </p:cNvPr>
            <p:cNvSpPr/>
            <p:nvPr userDrawn="1"/>
          </p:nvSpPr>
          <p:spPr>
            <a:xfrm rot="5400000">
              <a:off x="2888582" y="4665439"/>
              <a:ext cx="2291072" cy="3693458"/>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pic>
          <p:nvPicPr>
            <p:cNvPr id="6" name="Picture 1">
              <a:extLst>
                <a:ext uri="{FF2B5EF4-FFF2-40B4-BE49-F238E27FC236}">
                  <a16:creationId xmlns:a16="http://schemas.microsoft.com/office/drawing/2014/main" id="{6819C7D4-D1D9-F7DF-02F0-28A1E0E512B4}"/>
                </a:ext>
              </a:extLst>
            </p:cNvPr>
            <p:cNvPicPr>
              <a:picLocks noChangeAspect="1"/>
            </p:cNvPicPr>
            <p:nvPr userDrawn="1"/>
          </p:nvPicPr>
          <p:blipFill>
            <a:blip r:embed="rId2"/>
            <a:srcRect/>
            <a:stretch/>
          </p:blipFill>
          <p:spPr>
            <a:xfrm>
              <a:off x="2828015" y="5561721"/>
              <a:ext cx="2412206" cy="1900894"/>
            </a:xfrm>
            <a:prstGeom prst="rect">
              <a:avLst/>
            </a:prstGeom>
          </p:spPr>
        </p:pic>
      </p:grpSp>
    </p:spTree>
    <p:extLst>
      <p:ext uri="{BB962C8B-B14F-4D97-AF65-F5344CB8AC3E}">
        <p14:creationId xmlns:p14="http://schemas.microsoft.com/office/powerpoint/2010/main" val="3148757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Kukka_vaalea_pohja">
    <p:spTree>
      <p:nvGrpSpPr>
        <p:cNvPr id="1" name=""/>
        <p:cNvGrpSpPr/>
        <p:nvPr/>
      </p:nvGrpSpPr>
      <p:grpSpPr>
        <a:xfrm>
          <a:off x="0" y="0"/>
          <a:ext cx="0" cy="0"/>
          <a:chOff x="0" y="0"/>
          <a:chExt cx="0" cy="0"/>
        </a:xfrm>
      </p:grpSpPr>
      <p:grpSp>
        <p:nvGrpSpPr>
          <p:cNvPr id="2" name="Ryhmä 1">
            <a:extLst>
              <a:ext uri="{FF2B5EF4-FFF2-40B4-BE49-F238E27FC236}">
                <a16:creationId xmlns:a16="http://schemas.microsoft.com/office/drawing/2014/main" id="{56CFB63C-1378-56EF-55BC-E3EEB36D38C0}"/>
              </a:ext>
            </a:extLst>
          </p:cNvPr>
          <p:cNvGrpSpPr/>
          <p:nvPr userDrawn="1"/>
        </p:nvGrpSpPr>
        <p:grpSpPr>
          <a:xfrm>
            <a:off x="349625" y="453973"/>
            <a:ext cx="3693458" cy="2291072"/>
            <a:chOff x="2187389" y="5366632"/>
            <a:chExt cx="3693458" cy="2291072"/>
          </a:xfrm>
        </p:grpSpPr>
        <p:sp>
          <p:nvSpPr>
            <p:cNvPr id="9" name="Freeform 8">
              <a:extLst>
                <a:ext uri="{FF2B5EF4-FFF2-40B4-BE49-F238E27FC236}">
                  <a16:creationId xmlns:a16="http://schemas.microsoft.com/office/drawing/2014/main" id="{D370B7A9-2B24-E86E-FEFB-59A5905A614D}"/>
                </a:ext>
              </a:extLst>
            </p:cNvPr>
            <p:cNvSpPr/>
            <p:nvPr userDrawn="1"/>
          </p:nvSpPr>
          <p:spPr>
            <a:xfrm rot="5400000">
              <a:off x="2888582" y="4665439"/>
              <a:ext cx="2291072" cy="3693458"/>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pic>
          <p:nvPicPr>
            <p:cNvPr id="6" name="Picture 1">
              <a:extLst>
                <a:ext uri="{FF2B5EF4-FFF2-40B4-BE49-F238E27FC236}">
                  <a16:creationId xmlns:a16="http://schemas.microsoft.com/office/drawing/2014/main" id="{6819C7D4-D1D9-F7DF-02F0-28A1E0E512B4}"/>
                </a:ext>
              </a:extLst>
            </p:cNvPr>
            <p:cNvPicPr>
              <a:picLocks noChangeAspect="1"/>
            </p:cNvPicPr>
            <p:nvPr userDrawn="1"/>
          </p:nvPicPr>
          <p:blipFill>
            <a:blip r:embed="rId2"/>
            <a:srcRect/>
            <a:stretch/>
          </p:blipFill>
          <p:spPr>
            <a:xfrm>
              <a:off x="2828015" y="5561721"/>
              <a:ext cx="2412206" cy="1900894"/>
            </a:xfrm>
            <a:prstGeom prst="rect">
              <a:avLst/>
            </a:prstGeom>
          </p:spPr>
        </p:pic>
      </p:grpSp>
    </p:spTree>
    <p:extLst>
      <p:ext uri="{BB962C8B-B14F-4D97-AF65-F5344CB8AC3E}">
        <p14:creationId xmlns:p14="http://schemas.microsoft.com/office/powerpoint/2010/main" val="2081971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Kukka_vaalea_pohja">
    <p:spTree>
      <p:nvGrpSpPr>
        <p:cNvPr id="1" name=""/>
        <p:cNvGrpSpPr/>
        <p:nvPr/>
      </p:nvGrpSpPr>
      <p:grpSpPr>
        <a:xfrm>
          <a:off x="0" y="0"/>
          <a:ext cx="0" cy="0"/>
          <a:chOff x="0" y="0"/>
          <a:chExt cx="0" cy="0"/>
        </a:xfrm>
      </p:grpSpPr>
      <p:grpSp>
        <p:nvGrpSpPr>
          <p:cNvPr id="2" name="Ryhmä 1">
            <a:extLst>
              <a:ext uri="{FF2B5EF4-FFF2-40B4-BE49-F238E27FC236}">
                <a16:creationId xmlns:a16="http://schemas.microsoft.com/office/drawing/2014/main" id="{56CFB63C-1378-56EF-55BC-E3EEB36D38C0}"/>
              </a:ext>
            </a:extLst>
          </p:cNvPr>
          <p:cNvGrpSpPr/>
          <p:nvPr userDrawn="1"/>
        </p:nvGrpSpPr>
        <p:grpSpPr>
          <a:xfrm>
            <a:off x="349625" y="7751243"/>
            <a:ext cx="3693458" cy="2291072"/>
            <a:chOff x="2187389" y="5366632"/>
            <a:chExt cx="3693458" cy="2291072"/>
          </a:xfrm>
        </p:grpSpPr>
        <p:sp>
          <p:nvSpPr>
            <p:cNvPr id="9" name="Freeform 8">
              <a:extLst>
                <a:ext uri="{FF2B5EF4-FFF2-40B4-BE49-F238E27FC236}">
                  <a16:creationId xmlns:a16="http://schemas.microsoft.com/office/drawing/2014/main" id="{D370B7A9-2B24-E86E-FEFB-59A5905A614D}"/>
                </a:ext>
              </a:extLst>
            </p:cNvPr>
            <p:cNvSpPr/>
            <p:nvPr userDrawn="1"/>
          </p:nvSpPr>
          <p:spPr>
            <a:xfrm rot="5400000">
              <a:off x="2888582" y="4665439"/>
              <a:ext cx="2291072" cy="3693458"/>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pic>
          <p:nvPicPr>
            <p:cNvPr id="6" name="Picture 1">
              <a:extLst>
                <a:ext uri="{FF2B5EF4-FFF2-40B4-BE49-F238E27FC236}">
                  <a16:creationId xmlns:a16="http://schemas.microsoft.com/office/drawing/2014/main" id="{6819C7D4-D1D9-F7DF-02F0-28A1E0E512B4}"/>
                </a:ext>
              </a:extLst>
            </p:cNvPr>
            <p:cNvPicPr>
              <a:picLocks noChangeAspect="1"/>
            </p:cNvPicPr>
            <p:nvPr userDrawn="1"/>
          </p:nvPicPr>
          <p:blipFill>
            <a:blip r:embed="rId2"/>
            <a:srcRect/>
            <a:stretch/>
          </p:blipFill>
          <p:spPr>
            <a:xfrm>
              <a:off x="2828015" y="5561721"/>
              <a:ext cx="2412206" cy="1900894"/>
            </a:xfrm>
            <a:prstGeom prst="rect">
              <a:avLst/>
            </a:prstGeom>
          </p:spPr>
        </p:pic>
      </p:grpSp>
    </p:spTree>
    <p:extLst>
      <p:ext uri="{BB962C8B-B14F-4D97-AF65-F5344CB8AC3E}">
        <p14:creationId xmlns:p14="http://schemas.microsoft.com/office/powerpoint/2010/main" val="42297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4_Kukka_vaalea_pohja">
    <p:spTree>
      <p:nvGrpSpPr>
        <p:cNvPr id="1" name=""/>
        <p:cNvGrpSpPr/>
        <p:nvPr/>
      </p:nvGrpSpPr>
      <p:grpSpPr>
        <a:xfrm>
          <a:off x="0" y="0"/>
          <a:ext cx="0" cy="0"/>
          <a:chOff x="0" y="0"/>
          <a:chExt cx="0" cy="0"/>
        </a:xfrm>
      </p:grpSpPr>
      <p:grpSp>
        <p:nvGrpSpPr>
          <p:cNvPr id="2" name="Ryhmä 1">
            <a:extLst>
              <a:ext uri="{FF2B5EF4-FFF2-40B4-BE49-F238E27FC236}">
                <a16:creationId xmlns:a16="http://schemas.microsoft.com/office/drawing/2014/main" id="{56CFB63C-1378-56EF-55BC-E3EEB36D38C0}"/>
              </a:ext>
            </a:extLst>
          </p:cNvPr>
          <p:cNvGrpSpPr/>
          <p:nvPr userDrawn="1"/>
        </p:nvGrpSpPr>
        <p:grpSpPr>
          <a:xfrm>
            <a:off x="6329084" y="7751243"/>
            <a:ext cx="3693458" cy="2291072"/>
            <a:chOff x="2187389" y="5366632"/>
            <a:chExt cx="3693458" cy="2291072"/>
          </a:xfrm>
        </p:grpSpPr>
        <p:sp>
          <p:nvSpPr>
            <p:cNvPr id="9" name="Freeform 8">
              <a:extLst>
                <a:ext uri="{FF2B5EF4-FFF2-40B4-BE49-F238E27FC236}">
                  <a16:creationId xmlns:a16="http://schemas.microsoft.com/office/drawing/2014/main" id="{D370B7A9-2B24-E86E-FEFB-59A5905A614D}"/>
                </a:ext>
              </a:extLst>
            </p:cNvPr>
            <p:cNvSpPr/>
            <p:nvPr userDrawn="1"/>
          </p:nvSpPr>
          <p:spPr>
            <a:xfrm rot="5400000">
              <a:off x="2888582" y="4665439"/>
              <a:ext cx="2291072" cy="3693458"/>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pic>
          <p:nvPicPr>
            <p:cNvPr id="6" name="Picture 1">
              <a:extLst>
                <a:ext uri="{FF2B5EF4-FFF2-40B4-BE49-F238E27FC236}">
                  <a16:creationId xmlns:a16="http://schemas.microsoft.com/office/drawing/2014/main" id="{6819C7D4-D1D9-F7DF-02F0-28A1E0E512B4}"/>
                </a:ext>
              </a:extLst>
            </p:cNvPr>
            <p:cNvPicPr>
              <a:picLocks noChangeAspect="1"/>
            </p:cNvPicPr>
            <p:nvPr userDrawn="1"/>
          </p:nvPicPr>
          <p:blipFill>
            <a:blip r:embed="rId2"/>
            <a:srcRect/>
            <a:stretch/>
          </p:blipFill>
          <p:spPr>
            <a:xfrm>
              <a:off x="2828015" y="5561721"/>
              <a:ext cx="2412206" cy="1900894"/>
            </a:xfrm>
            <a:prstGeom prst="rect">
              <a:avLst/>
            </a:prstGeom>
          </p:spPr>
        </p:pic>
      </p:grpSp>
    </p:spTree>
    <p:extLst>
      <p:ext uri="{BB962C8B-B14F-4D97-AF65-F5344CB8AC3E}">
        <p14:creationId xmlns:p14="http://schemas.microsoft.com/office/powerpoint/2010/main" val="2451617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Kukka_vaalea_pohja">
    <p:bg>
      <p:bgPr>
        <a:solidFill>
          <a:schemeClr val="tx2"/>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D370B7A9-2B24-E86E-FEFB-59A5905A614D}"/>
              </a:ext>
            </a:extLst>
          </p:cNvPr>
          <p:cNvSpPr/>
          <p:nvPr userDrawn="1"/>
        </p:nvSpPr>
        <p:spPr>
          <a:xfrm rot="5400000">
            <a:off x="2064362" y="432269"/>
            <a:ext cx="6159258" cy="9929396"/>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pic>
        <p:nvPicPr>
          <p:cNvPr id="6" name="Picture 1">
            <a:extLst>
              <a:ext uri="{FF2B5EF4-FFF2-40B4-BE49-F238E27FC236}">
                <a16:creationId xmlns:a16="http://schemas.microsoft.com/office/drawing/2014/main" id="{6819C7D4-D1D9-F7DF-02F0-28A1E0E512B4}"/>
              </a:ext>
            </a:extLst>
          </p:cNvPr>
          <p:cNvPicPr>
            <a:picLocks noChangeAspect="1"/>
          </p:cNvPicPr>
          <p:nvPr userDrawn="1"/>
        </p:nvPicPr>
        <p:blipFill>
          <a:blip r:embed="rId2"/>
          <a:srcRect/>
          <a:stretch/>
        </p:blipFill>
        <p:spPr>
          <a:xfrm>
            <a:off x="1901540" y="2841813"/>
            <a:ext cx="6484902" cy="5110308"/>
          </a:xfrm>
          <a:prstGeom prst="rect">
            <a:avLst/>
          </a:prstGeom>
        </p:spPr>
      </p:pic>
    </p:spTree>
    <p:extLst>
      <p:ext uri="{BB962C8B-B14F-4D97-AF65-F5344CB8AC3E}">
        <p14:creationId xmlns:p14="http://schemas.microsoft.com/office/powerpoint/2010/main" val="3331820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ukka">
    <p:bg>
      <p:bgPr>
        <a:solidFill>
          <a:schemeClr val="accent5"/>
        </a:solidFill>
        <a:effectLst/>
      </p:bgPr>
    </p:bg>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id="{683D323A-AAD4-8472-6946-1C186549C0DE}"/>
              </a:ext>
            </a:extLst>
          </p:cNvPr>
          <p:cNvSpPr/>
          <p:nvPr userDrawn="1"/>
        </p:nvSpPr>
        <p:spPr>
          <a:xfrm rot="5400000">
            <a:off x="2064362" y="432269"/>
            <a:ext cx="6159258" cy="9929396"/>
          </a:xfrm>
          <a:custGeom>
            <a:avLst/>
            <a:gdLst>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644619 w 2731284"/>
              <a:gd name="connsiteY4" fmla="*/ 4394253 h 4403486"/>
              <a:gd name="connsiteX5" fmla="*/ 553028 w 2731284"/>
              <a:gd name="connsiteY5" fmla="*/ 4403486 h 4403486"/>
              <a:gd name="connsiteX6" fmla="*/ 0 w 2731284"/>
              <a:gd name="connsiteY6" fmla="*/ 3850458 h 4403486"/>
              <a:gd name="connsiteX7" fmla="*/ 441574 w 2731284"/>
              <a:gd name="connsiteY7" fmla="*/ 3308666 h 4403486"/>
              <a:gd name="connsiteX8" fmla="*/ 531547 w 2731284"/>
              <a:gd name="connsiteY8" fmla="*/ 3299596 h 4403486"/>
              <a:gd name="connsiteX9" fmla="*/ 441574 w 2731284"/>
              <a:gd name="connsiteY9" fmla="*/ 3290526 h 4403486"/>
              <a:gd name="connsiteX10" fmla="*/ 0 w 2731284"/>
              <a:gd name="connsiteY10" fmla="*/ 2748733 h 4403486"/>
              <a:gd name="connsiteX11" fmla="*/ 441574 w 2731284"/>
              <a:gd name="connsiteY11" fmla="*/ 2206941 h 4403486"/>
              <a:gd name="connsiteX12" fmla="*/ 484304 w 2731284"/>
              <a:gd name="connsiteY12" fmla="*/ 2202633 h 4403486"/>
              <a:gd name="connsiteX13" fmla="*/ 441574 w 2731284"/>
              <a:gd name="connsiteY13" fmla="*/ 2198326 h 4403486"/>
              <a:gd name="connsiteX14" fmla="*/ 0 w 2731284"/>
              <a:gd name="connsiteY14" fmla="*/ 1656533 h 4403486"/>
              <a:gd name="connsiteX15" fmla="*/ 441574 w 2731284"/>
              <a:gd name="connsiteY15" fmla="*/ 1114741 h 4403486"/>
              <a:gd name="connsiteX16" fmla="*/ 531547 w 2731284"/>
              <a:gd name="connsiteY16" fmla="*/ 1105671 h 4403486"/>
              <a:gd name="connsiteX17" fmla="*/ 441574 w 2731284"/>
              <a:gd name="connsiteY17" fmla="*/ 1096601 h 4403486"/>
              <a:gd name="connsiteX18" fmla="*/ 0 w 2731284"/>
              <a:gd name="connsiteY18" fmla="*/ 554808 h 4403486"/>
              <a:gd name="connsiteX19" fmla="*/ 553028 w 2731284"/>
              <a:gd name="connsiteY19" fmla="*/ 1780 h 4403486"/>
              <a:gd name="connsiteX20" fmla="*/ 563838 w 2731284"/>
              <a:gd name="connsiteY20" fmla="*/ 2870 h 4403486"/>
              <a:gd name="connsiteX0" fmla="*/ 563838 w 2731284"/>
              <a:gd name="connsiteY0" fmla="*/ 0 h 4412138"/>
              <a:gd name="connsiteX1" fmla="*/ 755456 w 2731284"/>
              <a:gd name="connsiteY1" fmla="*/ 9676 h 4412138"/>
              <a:gd name="connsiteX2" fmla="*/ 2731284 w 2731284"/>
              <a:gd name="connsiteY2" fmla="*/ 2199166 h 4412138"/>
              <a:gd name="connsiteX3" fmla="*/ 755456 w 2731284"/>
              <a:gd name="connsiteY3" fmla="*/ 4388656 h 4412138"/>
              <a:gd name="connsiteX4" fmla="*/ 648109 w 2731284"/>
              <a:gd name="connsiteY4" fmla="*/ 4411704 h 4412138"/>
              <a:gd name="connsiteX5" fmla="*/ 553028 w 2731284"/>
              <a:gd name="connsiteY5" fmla="*/ 4403486 h 4412138"/>
              <a:gd name="connsiteX6" fmla="*/ 0 w 2731284"/>
              <a:gd name="connsiteY6" fmla="*/ 3850458 h 4412138"/>
              <a:gd name="connsiteX7" fmla="*/ 441574 w 2731284"/>
              <a:gd name="connsiteY7" fmla="*/ 3308666 h 4412138"/>
              <a:gd name="connsiteX8" fmla="*/ 531547 w 2731284"/>
              <a:gd name="connsiteY8" fmla="*/ 3299596 h 4412138"/>
              <a:gd name="connsiteX9" fmla="*/ 441574 w 2731284"/>
              <a:gd name="connsiteY9" fmla="*/ 3290526 h 4412138"/>
              <a:gd name="connsiteX10" fmla="*/ 0 w 2731284"/>
              <a:gd name="connsiteY10" fmla="*/ 2748733 h 4412138"/>
              <a:gd name="connsiteX11" fmla="*/ 441574 w 2731284"/>
              <a:gd name="connsiteY11" fmla="*/ 2206941 h 4412138"/>
              <a:gd name="connsiteX12" fmla="*/ 484304 w 2731284"/>
              <a:gd name="connsiteY12" fmla="*/ 2202633 h 4412138"/>
              <a:gd name="connsiteX13" fmla="*/ 441574 w 2731284"/>
              <a:gd name="connsiteY13" fmla="*/ 2198326 h 4412138"/>
              <a:gd name="connsiteX14" fmla="*/ 0 w 2731284"/>
              <a:gd name="connsiteY14" fmla="*/ 1656533 h 4412138"/>
              <a:gd name="connsiteX15" fmla="*/ 441574 w 2731284"/>
              <a:gd name="connsiteY15" fmla="*/ 1114741 h 4412138"/>
              <a:gd name="connsiteX16" fmla="*/ 531547 w 2731284"/>
              <a:gd name="connsiteY16" fmla="*/ 1105671 h 4412138"/>
              <a:gd name="connsiteX17" fmla="*/ 441574 w 2731284"/>
              <a:gd name="connsiteY17" fmla="*/ 1096601 h 4412138"/>
              <a:gd name="connsiteX18" fmla="*/ 0 w 2731284"/>
              <a:gd name="connsiteY18" fmla="*/ 554808 h 4412138"/>
              <a:gd name="connsiteX19" fmla="*/ 553028 w 2731284"/>
              <a:gd name="connsiteY19" fmla="*/ 1780 h 4412138"/>
              <a:gd name="connsiteX20" fmla="*/ 563838 w 2731284"/>
              <a:gd name="connsiteY20" fmla="*/ 2870 h 4412138"/>
              <a:gd name="connsiteX21" fmla="*/ 563838 w 2731284"/>
              <a:gd name="connsiteY21" fmla="*/ 0 h 4412138"/>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0 h 4404466"/>
              <a:gd name="connsiteX1" fmla="*/ 755456 w 2731284"/>
              <a:gd name="connsiteY1" fmla="*/ 9676 h 4404466"/>
              <a:gd name="connsiteX2" fmla="*/ 2731284 w 2731284"/>
              <a:gd name="connsiteY2" fmla="*/ 2199166 h 4404466"/>
              <a:gd name="connsiteX3" fmla="*/ 755456 w 2731284"/>
              <a:gd name="connsiteY3" fmla="*/ 4388656 h 4404466"/>
              <a:gd name="connsiteX4" fmla="*/ 553028 w 2731284"/>
              <a:gd name="connsiteY4" fmla="*/ 4403486 h 4404466"/>
              <a:gd name="connsiteX5" fmla="*/ 0 w 2731284"/>
              <a:gd name="connsiteY5" fmla="*/ 3850458 h 4404466"/>
              <a:gd name="connsiteX6" fmla="*/ 441574 w 2731284"/>
              <a:gd name="connsiteY6" fmla="*/ 3308666 h 4404466"/>
              <a:gd name="connsiteX7" fmla="*/ 531547 w 2731284"/>
              <a:gd name="connsiteY7" fmla="*/ 3299596 h 4404466"/>
              <a:gd name="connsiteX8" fmla="*/ 441574 w 2731284"/>
              <a:gd name="connsiteY8" fmla="*/ 3290526 h 4404466"/>
              <a:gd name="connsiteX9" fmla="*/ 0 w 2731284"/>
              <a:gd name="connsiteY9" fmla="*/ 2748733 h 4404466"/>
              <a:gd name="connsiteX10" fmla="*/ 441574 w 2731284"/>
              <a:gd name="connsiteY10" fmla="*/ 2206941 h 4404466"/>
              <a:gd name="connsiteX11" fmla="*/ 484304 w 2731284"/>
              <a:gd name="connsiteY11" fmla="*/ 2202633 h 4404466"/>
              <a:gd name="connsiteX12" fmla="*/ 441574 w 2731284"/>
              <a:gd name="connsiteY12" fmla="*/ 2198326 h 4404466"/>
              <a:gd name="connsiteX13" fmla="*/ 0 w 2731284"/>
              <a:gd name="connsiteY13" fmla="*/ 1656533 h 4404466"/>
              <a:gd name="connsiteX14" fmla="*/ 441574 w 2731284"/>
              <a:gd name="connsiteY14" fmla="*/ 1114741 h 4404466"/>
              <a:gd name="connsiteX15" fmla="*/ 531547 w 2731284"/>
              <a:gd name="connsiteY15" fmla="*/ 1105671 h 4404466"/>
              <a:gd name="connsiteX16" fmla="*/ 441574 w 2731284"/>
              <a:gd name="connsiteY16" fmla="*/ 1096601 h 4404466"/>
              <a:gd name="connsiteX17" fmla="*/ 0 w 2731284"/>
              <a:gd name="connsiteY17" fmla="*/ 554808 h 4404466"/>
              <a:gd name="connsiteX18" fmla="*/ 553028 w 2731284"/>
              <a:gd name="connsiteY18" fmla="*/ 1780 h 4404466"/>
              <a:gd name="connsiteX19" fmla="*/ 563838 w 2731284"/>
              <a:gd name="connsiteY19" fmla="*/ 2870 h 4404466"/>
              <a:gd name="connsiteX20" fmla="*/ 563838 w 2731284"/>
              <a:gd name="connsiteY20" fmla="*/ 0 h 4404466"/>
              <a:gd name="connsiteX0" fmla="*/ 563838 w 2731284"/>
              <a:gd name="connsiteY0" fmla="*/ 0 h 4405270"/>
              <a:gd name="connsiteX1" fmla="*/ 755456 w 2731284"/>
              <a:gd name="connsiteY1" fmla="*/ 9676 h 4405270"/>
              <a:gd name="connsiteX2" fmla="*/ 2731284 w 2731284"/>
              <a:gd name="connsiteY2" fmla="*/ 2199166 h 4405270"/>
              <a:gd name="connsiteX3" fmla="*/ 755456 w 2731284"/>
              <a:gd name="connsiteY3" fmla="*/ 4388656 h 4405270"/>
              <a:gd name="connsiteX4" fmla="*/ 553028 w 2731284"/>
              <a:gd name="connsiteY4" fmla="*/ 4403486 h 4405270"/>
              <a:gd name="connsiteX5" fmla="*/ 0 w 2731284"/>
              <a:gd name="connsiteY5" fmla="*/ 3850458 h 4405270"/>
              <a:gd name="connsiteX6" fmla="*/ 441574 w 2731284"/>
              <a:gd name="connsiteY6" fmla="*/ 3308666 h 4405270"/>
              <a:gd name="connsiteX7" fmla="*/ 531547 w 2731284"/>
              <a:gd name="connsiteY7" fmla="*/ 3299596 h 4405270"/>
              <a:gd name="connsiteX8" fmla="*/ 441574 w 2731284"/>
              <a:gd name="connsiteY8" fmla="*/ 3290526 h 4405270"/>
              <a:gd name="connsiteX9" fmla="*/ 0 w 2731284"/>
              <a:gd name="connsiteY9" fmla="*/ 2748733 h 4405270"/>
              <a:gd name="connsiteX10" fmla="*/ 441574 w 2731284"/>
              <a:gd name="connsiteY10" fmla="*/ 2206941 h 4405270"/>
              <a:gd name="connsiteX11" fmla="*/ 484304 w 2731284"/>
              <a:gd name="connsiteY11" fmla="*/ 2202633 h 4405270"/>
              <a:gd name="connsiteX12" fmla="*/ 441574 w 2731284"/>
              <a:gd name="connsiteY12" fmla="*/ 2198326 h 4405270"/>
              <a:gd name="connsiteX13" fmla="*/ 0 w 2731284"/>
              <a:gd name="connsiteY13" fmla="*/ 1656533 h 4405270"/>
              <a:gd name="connsiteX14" fmla="*/ 441574 w 2731284"/>
              <a:gd name="connsiteY14" fmla="*/ 1114741 h 4405270"/>
              <a:gd name="connsiteX15" fmla="*/ 531547 w 2731284"/>
              <a:gd name="connsiteY15" fmla="*/ 1105671 h 4405270"/>
              <a:gd name="connsiteX16" fmla="*/ 441574 w 2731284"/>
              <a:gd name="connsiteY16" fmla="*/ 1096601 h 4405270"/>
              <a:gd name="connsiteX17" fmla="*/ 0 w 2731284"/>
              <a:gd name="connsiteY17" fmla="*/ 554808 h 4405270"/>
              <a:gd name="connsiteX18" fmla="*/ 553028 w 2731284"/>
              <a:gd name="connsiteY18" fmla="*/ 1780 h 4405270"/>
              <a:gd name="connsiteX19" fmla="*/ 563838 w 2731284"/>
              <a:gd name="connsiteY19" fmla="*/ 2870 h 4405270"/>
              <a:gd name="connsiteX20" fmla="*/ 563838 w 2731284"/>
              <a:gd name="connsiteY20" fmla="*/ 0 h 4405270"/>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7178"/>
              <a:gd name="connsiteX1" fmla="*/ 755456 w 2731284"/>
              <a:gd name="connsiteY1" fmla="*/ 9676 h 4407178"/>
              <a:gd name="connsiteX2" fmla="*/ 2731284 w 2731284"/>
              <a:gd name="connsiteY2" fmla="*/ 2199166 h 4407178"/>
              <a:gd name="connsiteX3" fmla="*/ 755456 w 2731284"/>
              <a:gd name="connsiteY3" fmla="*/ 4388656 h 4407178"/>
              <a:gd name="connsiteX4" fmla="*/ 553028 w 2731284"/>
              <a:gd name="connsiteY4" fmla="*/ 4403486 h 4407178"/>
              <a:gd name="connsiteX5" fmla="*/ 0 w 2731284"/>
              <a:gd name="connsiteY5" fmla="*/ 3850458 h 4407178"/>
              <a:gd name="connsiteX6" fmla="*/ 441574 w 2731284"/>
              <a:gd name="connsiteY6" fmla="*/ 3308666 h 4407178"/>
              <a:gd name="connsiteX7" fmla="*/ 531547 w 2731284"/>
              <a:gd name="connsiteY7" fmla="*/ 3299596 h 4407178"/>
              <a:gd name="connsiteX8" fmla="*/ 441574 w 2731284"/>
              <a:gd name="connsiteY8" fmla="*/ 3290526 h 4407178"/>
              <a:gd name="connsiteX9" fmla="*/ 0 w 2731284"/>
              <a:gd name="connsiteY9" fmla="*/ 2748733 h 4407178"/>
              <a:gd name="connsiteX10" fmla="*/ 441574 w 2731284"/>
              <a:gd name="connsiteY10" fmla="*/ 2206941 h 4407178"/>
              <a:gd name="connsiteX11" fmla="*/ 484304 w 2731284"/>
              <a:gd name="connsiteY11" fmla="*/ 2202633 h 4407178"/>
              <a:gd name="connsiteX12" fmla="*/ 441574 w 2731284"/>
              <a:gd name="connsiteY12" fmla="*/ 2198326 h 4407178"/>
              <a:gd name="connsiteX13" fmla="*/ 0 w 2731284"/>
              <a:gd name="connsiteY13" fmla="*/ 1656533 h 4407178"/>
              <a:gd name="connsiteX14" fmla="*/ 441574 w 2731284"/>
              <a:gd name="connsiteY14" fmla="*/ 1114741 h 4407178"/>
              <a:gd name="connsiteX15" fmla="*/ 531547 w 2731284"/>
              <a:gd name="connsiteY15" fmla="*/ 1105671 h 4407178"/>
              <a:gd name="connsiteX16" fmla="*/ 441574 w 2731284"/>
              <a:gd name="connsiteY16" fmla="*/ 1096601 h 4407178"/>
              <a:gd name="connsiteX17" fmla="*/ 0 w 2731284"/>
              <a:gd name="connsiteY17" fmla="*/ 554808 h 4407178"/>
              <a:gd name="connsiteX18" fmla="*/ 553028 w 2731284"/>
              <a:gd name="connsiteY18" fmla="*/ 1780 h 4407178"/>
              <a:gd name="connsiteX19" fmla="*/ 563838 w 2731284"/>
              <a:gd name="connsiteY19" fmla="*/ 2870 h 4407178"/>
              <a:gd name="connsiteX20" fmla="*/ 563838 w 2731284"/>
              <a:gd name="connsiteY20" fmla="*/ 0 h 4407178"/>
              <a:gd name="connsiteX0" fmla="*/ 563838 w 2731284"/>
              <a:gd name="connsiteY0" fmla="*/ 0 h 4406620"/>
              <a:gd name="connsiteX1" fmla="*/ 755456 w 2731284"/>
              <a:gd name="connsiteY1" fmla="*/ 9676 h 4406620"/>
              <a:gd name="connsiteX2" fmla="*/ 2731284 w 2731284"/>
              <a:gd name="connsiteY2" fmla="*/ 2199166 h 4406620"/>
              <a:gd name="connsiteX3" fmla="*/ 755456 w 2731284"/>
              <a:gd name="connsiteY3" fmla="*/ 4388656 h 4406620"/>
              <a:gd name="connsiteX4" fmla="*/ 553028 w 2731284"/>
              <a:gd name="connsiteY4" fmla="*/ 4403486 h 4406620"/>
              <a:gd name="connsiteX5" fmla="*/ 0 w 2731284"/>
              <a:gd name="connsiteY5" fmla="*/ 3850458 h 4406620"/>
              <a:gd name="connsiteX6" fmla="*/ 441574 w 2731284"/>
              <a:gd name="connsiteY6" fmla="*/ 3308666 h 4406620"/>
              <a:gd name="connsiteX7" fmla="*/ 531547 w 2731284"/>
              <a:gd name="connsiteY7" fmla="*/ 3299596 h 4406620"/>
              <a:gd name="connsiteX8" fmla="*/ 441574 w 2731284"/>
              <a:gd name="connsiteY8" fmla="*/ 3290526 h 4406620"/>
              <a:gd name="connsiteX9" fmla="*/ 0 w 2731284"/>
              <a:gd name="connsiteY9" fmla="*/ 2748733 h 4406620"/>
              <a:gd name="connsiteX10" fmla="*/ 441574 w 2731284"/>
              <a:gd name="connsiteY10" fmla="*/ 2206941 h 4406620"/>
              <a:gd name="connsiteX11" fmla="*/ 484304 w 2731284"/>
              <a:gd name="connsiteY11" fmla="*/ 2202633 h 4406620"/>
              <a:gd name="connsiteX12" fmla="*/ 441574 w 2731284"/>
              <a:gd name="connsiteY12" fmla="*/ 2198326 h 4406620"/>
              <a:gd name="connsiteX13" fmla="*/ 0 w 2731284"/>
              <a:gd name="connsiteY13" fmla="*/ 1656533 h 4406620"/>
              <a:gd name="connsiteX14" fmla="*/ 441574 w 2731284"/>
              <a:gd name="connsiteY14" fmla="*/ 1114741 h 4406620"/>
              <a:gd name="connsiteX15" fmla="*/ 531547 w 2731284"/>
              <a:gd name="connsiteY15" fmla="*/ 1105671 h 4406620"/>
              <a:gd name="connsiteX16" fmla="*/ 441574 w 2731284"/>
              <a:gd name="connsiteY16" fmla="*/ 1096601 h 4406620"/>
              <a:gd name="connsiteX17" fmla="*/ 0 w 2731284"/>
              <a:gd name="connsiteY17" fmla="*/ 554808 h 4406620"/>
              <a:gd name="connsiteX18" fmla="*/ 553028 w 2731284"/>
              <a:gd name="connsiteY18" fmla="*/ 1780 h 4406620"/>
              <a:gd name="connsiteX19" fmla="*/ 563838 w 2731284"/>
              <a:gd name="connsiteY19" fmla="*/ 2870 h 4406620"/>
              <a:gd name="connsiteX20" fmla="*/ 563838 w 2731284"/>
              <a:gd name="connsiteY20" fmla="*/ 0 h 4406620"/>
              <a:gd name="connsiteX0" fmla="*/ 563838 w 2731284"/>
              <a:gd name="connsiteY0" fmla="*/ 0 h 4403486"/>
              <a:gd name="connsiteX1" fmla="*/ 755456 w 2731284"/>
              <a:gd name="connsiteY1" fmla="*/ 9676 h 4403486"/>
              <a:gd name="connsiteX2" fmla="*/ 2731284 w 2731284"/>
              <a:gd name="connsiteY2" fmla="*/ 2199166 h 4403486"/>
              <a:gd name="connsiteX3" fmla="*/ 755456 w 2731284"/>
              <a:gd name="connsiteY3" fmla="*/ 4388656 h 4403486"/>
              <a:gd name="connsiteX4" fmla="*/ 553028 w 2731284"/>
              <a:gd name="connsiteY4" fmla="*/ 4403486 h 4403486"/>
              <a:gd name="connsiteX5" fmla="*/ 0 w 2731284"/>
              <a:gd name="connsiteY5" fmla="*/ 3850458 h 4403486"/>
              <a:gd name="connsiteX6" fmla="*/ 441574 w 2731284"/>
              <a:gd name="connsiteY6" fmla="*/ 3308666 h 4403486"/>
              <a:gd name="connsiteX7" fmla="*/ 531547 w 2731284"/>
              <a:gd name="connsiteY7" fmla="*/ 3299596 h 4403486"/>
              <a:gd name="connsiteX8" fmla="*/ 441574 w 2731284"/>
              <a:gd name="connsiteY8" fmla="*/ 3290526 h 4403486"/>
              <a:gd name="connsiteX9" fmla="*/ 0 w 2731284"/>
              <a:gd name="connsiteY9" fmla="*/ 2748733 h 4403486"/>
              <a:gd name="connsiteX10" fmla="*/ 441574 w 2731284"/>
              <a:gd name="connsiteY10" fmla="*/ 2206941 h 4403486"/>
              <a:gd name="connsiteX11" fmla="*/ 484304 w 2731284"/>
              <a:gd name="connsiteY11" fmla="*/ 2202633 h 4403486"/>
              <a:gd name="connsiteX12" fmla="*/ 441574 w 2731284"/>
              <a:gd name="connsiteY12" fmla="*/ 2198326 h 4403486"/>
              <a:gd name="connsiteX13" fmla="*/ 0 w 2731284"/>
              <a:gd name="connsiteY13" fmla="*/ 1656533 h 4403486"/>
              <a:gd name="connsiteX14" fmla="*/ 441574 w 2731284"/>
              <a:gd name="connsiteY14" fmla="*/ 1114741 h 4403486"/>
              <a:gd name="connsiteX15" fmla="*/ 531547 w 2731284"/>
              <a:gd name="connsiteY15" fmla="*/ 1105671 h 4403486"/>
              <a:gd name="connsiteX16" fmla="*/ 441574 w 2731284"/>
              <a:gd name="connsiteY16" fmla="*/ 1096601 h 4403486"/>
              <a:gd name="connsiteX17" fmla="*/ 0 w 2731284"/>
              <a:gd name="connsiteY17" fmla="*/ 554808 h 4403486"/>
              <a:gd name="connsiteX18" fmla="*/ 553028 w 2731284"/>
              <a:gd name="connsiteY18" fmla="*/ 1780 h 4403486"/>
              <a:gd name="connsiteX19" fmla="*/ 563838 w 2731284"/>
              <a:gd name="connsiteY19" fmla="*/ 2870 h 4403486"/>
              <a:gd name="connsiteX20" fmla="*/ 563838 w 2731284"/>
              <a:gd name="connsiteY20" fmla="*/ 0 h 4403486"/>
              <a:gd name="connsiteX0" fmla="*/ 563838 w 2731284"/>
              <a:gd name="connsiteY0" fmla="*/ 618 h 4404104"/>
              <a:gd name="connsiteX1" fmla="*/ 755456 w 2731284"/>
              <a:gd name="connsiteY1" fmla="*/ 10294 h 4404104"/>
              <a:gd name="connsiteX2" fmla="*/ 2731284 w 2731284"/>
              <a:gd name="connsiteY2" fmla="*/ 2199784 h 4404104"/>
              <a:gd name="connsiteX3" fmla="*/ 755456 w 2731284"/>
              <a:gd name="connsiteY3" fmla="*/ 4389274 h 4404104"/>
              <a:gd name="connsiteX4" fmla="*/ 553028 w 2731284"/>
              <a:gd name="connsiteY4" fmla="*/ 4404104 h 4404104"/>
              <a:gd name="connsiteX5" fmla="*/ 0 w 2731284"/>
              <a:gd name="connsiteY5" fmla="*/ 3851076 h 4404104"/>
              <a:gd name="connsiteX6" fmla="*/ 441574 w 2731284"/>
              <a:gd name="connsiteY6" fmla="*/ 3309284 h 4404104"/>
              <a:gd name="connsiteX7" fmla="*/ 531547 w 2731284"/>
              <a:gd name="connsiteY7" fmla="*/ 3300214 h 4404104"/>
              <a:gd name="connsiteX8" fmla="*/ 441574 w 2731284"/>
              <a:gd name="connsiteY8" fmla="*/ 3291144 h 4404104"/>
              <a:gd name="connsiteX9" fmla="*/ 0 w 2731284"/>
              <a:gd name="connsiteY9" fmla="*/ 2749351 h 4404104"/>
              <a:gd name="connsiteX10" fmla="*/ 441574 w 2731284"/>
              <a:gd name="connsiteY10" fmla="*/ 2207559 h 4404104"/>
              <a:gd name="connsiteX11" fmla="*/ 484304 w 2731284"/>
              <a:gd name="connsiteY11" fmla="*/ 2203251 h 4404104"/>
              <a:gd name="connsiteX12" fmla="*/ 441574 w 2731284"/>
              <a:gd name="connsiteY12" fmla="*/ 2198944 h 4404104"/>
              <a:gd name="connsiteX13" fmla="*/ 0 w 2731284"/>
              <a:gd name="connsiteY13" fmla="*/ 1657151 h 4404104"/>
              <a:gd name="connsiteX14" fmla="*/ 441574 w 2731284"/>
              <a:gd name="connsiteY14" fmla="*/ 1115359 h 4404104"/>
              <a:gd name="connsiteX15" fmla="*/ 531547 w 2731284"/>
              <a:gd name="connsiteY15" fmla="*/ 1106289 h 4404104"/>
              <a:gd name="connsiteX16" fmla="*/ 441574 w 2731284"/>
              <a:gd name="connsiteY16" fmla="*/ 1097219 h 4404104"/>
              <a:gd name="connsiteX17" fmla="*/ 0 w 2731284"/>
              <a:gd name="connsiteY17" fmla="*/ 555426 h 4404104"/>
              <a:gd name="connsiteX18" fmla="*/ 553028 w 2731284"/>
              <a:gd name="connsiteY18" fmla="*/ 2398 h 4404104"/>
              <a:gd name="connsiteX19" fmla="*/ 563838 w 2731284"/>
              <a:gd name="connsiteY19" fmla="*/ 3488 h 4404104"/>
              <a:gd name="connsiteX20" fmla="*/ 563838 w 2731284"/>
              <a:gd name="connsiteY20" fmla="*/ 618 h 4404104"/>
              <a:gd name="connsiteX0" fmla="*/ 652738 w 2731284"/>
              <a:gd name="connsiteY0" fmla="*/ 265 h 4419626"/>
              <a:gd name="connsiteX1" fmla="*/ 755456 w 2731284"/>
              <a:gd name="connsiteY1" fmla="*/ 25816 h 4419626"/>
              <a:gd name="connsiteX2" fmla="*/ 2731284 w 2731284"/>
              <a:gd name="connsiteY2" fmla="*/ 2215306 h 4419626"/>
              <a:gd name="connsiteX3" fmla="*/ 755456 w 2731284"/>
              <a:gd name="connsiteY3" fmla="*/ 4404796 h 4419626"/>
              <a:gd name="connsiteX4" fmla="*/ 553028 w 2731284"/>
              <a:gd name="connsiteY4" fmla="*/ 4419626 h 4419626"/>
              <a:gd name="connsiteX5" fmla="*/ 0 w 2731284"/>
              <a:gd name="connsiteY5" fmla="*/ 3866598 h 4419626"/>
              <a:gd name="connsiteX6" fmla="*/ 441574 w 2731284"/>
              <a:gd name="connsiteY6" fmla="*/ 3324806 h 4419626"/>
              <a:gd name="connsiteX7" fmla="*/ 531547 w 2731284"/>
              <a:gd name="connsiteY7" fmla="*/ 3315736 h 4419626"/>
              <a:gd name="connsiteX8" fmla="*/ 441574 w 2731284"/>
              <a:gd name="connsiteY8" fmla="*/ 3306666 h 4419626"/>
              <a:gd name="connsiteX9" fmla="*/ 0 w 2731284"/>
              <a:gd name="connsiteY9" fmla="*/ 2764873 h 4419626"/>
              <a:gd name="connsiteX10" fmla="*/ 441574 w 2731284"/>
              <a:gd name="connsiteY10" fmla="*/ 2223081 h 4419626"/>
              <a:gd name="connsiteX11" fmla="*/ 484304 w 2731284"/>
              <a:gd name="connsiteY11" fmla="*/ 2218773 h 4419626"/>
              <a:gd name="connsiteX12" fmla="*/ 441574 w 2731284"/>
              <a:gd name="connsiteY12" fmla="*/ 2214466 h 4419626"/>
              <a:gd name="connsiteX13" fmla="*/ 0 w 2731284"/>
              <a:gd name="connsiteY13" fmla="*/ 1672673 h 4419626"/>
              <a:gd name="connsiteX14" fmla="*/ 441574 w 2731284"/>
              <a:gd name="connsiteY14" fmla="*/ 1130881 h 4419626"/>
              <a:gd name="connsiteX15" fmla="*/ 531547 w 2731284"/>
              <a:gd name="connsiteY15" fmla="*/ 1121811 h 4419626"/>
              <a:gd name="connsiteX16" fmla="*/ 441574 w 2731284"/>
              <a:gd name="connsiteY16" fmla="*/ 1112741 h 4419626"/>
              <a:gd name="connsiteX17" fmla="*/ 0 w 2731284"/>
              <a:gd name="connsiteY17" fmla="*/ 570948 h 4419626"/>
              <a:gd name="connsiteX18" fmla="*/ 553028 w 2731284"/>
              <a:gd name="connsiteY18" fmla="*/ 17920 h 4419626"/>
              <a:gd name="connsiteX19" fmla="*/ 563838 w 2731284"/>
              <a:gd name="connsiteY19" fmla="*/ 19010 h 4419626"/>
              <a:gd name="connsiteX20" fmla="*/ 652738 w 2731284"/>
              <a:gd name="connsiteY20" fmla="*/ 265 h 4419626"/>
              <a:gd name="connsiteX0" fmla="*/ 563838 w 2731284"/>
              <a:gd name="connsiteY0" fmla="*/ 109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19" fmla="*/ 563838 w 2731284"/>
              <a:gd name="connsiteY19" fmla="*/ 1090 h 4401706"/>
              <a:gd name="connsiteX0" fmla="*/ 630513 w 2731284"/>
              <a:gd name="connsiteY0" fmla="*/ 0 h 4406966"/>
              <a:gd name="connsiteX1" fmla="*/ 755456 w 2731284"/>
              <a:gd name="connsiteY1" fmla="*/ 13156 h 4406966"/>
              <a:gd name="connsiteX2" fmla="*/ 2731284 w 2731284"/>
              <a:gd name="connsiteY2" fmla="*/ 2202646 h 4406966"/>
              <a:gd name="connsiteX3" fmla="*/ 755456 w 2731284"/>
              <a:gd name="connsiteY3" fmla="*/ 4392136 h 4406966"/>
              <a:gd name="connsiteX4" fmla="*/ 553028 w 2731284"/>
              <a:gd name="connsiteY4" fmla="*/ 4406966 h 4406966"/>
              <a:gd name="connsiteX5" fmla="*/ 0 w 2731284"/>
              <a:gd name="connsiteY5" fmla="*/ 3853938 h 4406966"/>
              <a:gd name="connsiteX6" fmla="*/ 441574 w 2731284"/>
              <a:gd name="connsiteY6" fmla="*/ 3312146 h 4406966"/>
              <a:gd name="connsiteX7" fmla="*/ 531547 w 2731284"/>
              <a:gd name="connsiteY7" fmla="*/ 3303076 h 4406966"/>
              <a:gd name="connsiteX8" fmla="*/ 441574 w 2731284"/>
              <a:gd name="connsiteY8" fmla="*/ 3294006 h 4406966"/>
              <a:gd name="connsiteX9" fmla="*/ 0 w 2731284"/>
              <a:gd name="connsiteY9" fmla="*/ 2752213 h 4406966"/>
              <a:gd name="connsiteX10" fmla="*/ 441574 w 2731284"/>
              <a:gd name="connsiteY10" fmla="*/ 2210421 h 4406966"/>
              <a:gd name="connsiteX11" fmla="*/ 484304 w 2731284"/>
              <a:gd name="connsiteY11" fmla="*/ 2206113 h 4406966"/>
              <a:gd name="connsiteX12" fmla="*/ 441574 w 2731284"/>
              <a:gd name="connsiteY12" fmla="*/ 2201806 h 4406966"/>
              <a:gd name="connsiteX13" fmla="*/ 0 w 2731284"/>
              <a:gd name="connsiteY13" fmla="*/ 1660013 h 4406966"/>
              <a:gd name="connsiteX14" fmla="*/ 441574 w 2731284"/>
              <a:gd name="connsiteY14" fmla="*/ 1118221 h 4406966"/>
              <a:gd name="connsiteX15" fmla="*/ 531547 w 2731284"/>
              <a:gd name="connsiteY15" fmla="*/ 1109151 h 4406966"/>
              <a:gd name="connsiteX16" fmla="*/ 441574 w 2731284"/>
              <a:gd name="connsiteY16" fmla="*/ 1100081 h 4406966"/>
              <a:gd name="connsiteX17" fmla="*/ 0 w 2731284"/>
              <a:gd name="connsiteY17" fmla="*/ 558288 h 4406966"/>
              <a:gd name="connsiteX18" fmla="*/ 553028 w 2731284"/>
              <a:gd name="connsiteY18" fmla="*/ 5260 h 4406966"/>
              <a:gd name="connsiteX19" fmla="*/ 630513 w 2731284"/>
              <a:gd name="connsiteY19" fmla="*/ 0 h 440696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1706"/>
              <a:gd name="connsiteX1" fmla="*/ 755456 w 2731284"/>
              <a:gd name="connsiteY1" fmla="*/ 7896 h 4401706"/>
              <a:gd name="connsiteX2" fmla="*/ 2731284 w 2731284"/>
              <a:gd name="connsiteY2" fmla="*/ 2197386 h 4401706"/>
              <a:gd name="connsiteX3" fmla="*/ 755456 w 2731284"/>
              <a:gd name="connsiteY3" fmla="*/ 4386876 h 4401706"/>
              <a:gd name="connsiteX4" fmla="*/ 553028 w 2731284"/>
              <a:gd name="connsiteY4" fmla="*/ 4401706 h 4401706"/>
              <a:gd name="connsiteX5" fmla="*/ 0 w 2731284"/>
              <a:gd name="connsiteY5" fmla="*/ 3848678 h 4401706"/>
              <a:gd name="connsiteX6" fmla="*/ 441574 w 2731284"/>
              <a:gd name="connsiteY6" fmla="*/ 3306886 h 4401706"/>
              <a:gd name="connsiteX7" fmla="*/ 531547 w 2731284"/>
              <a:gd name="connsiteY7" fmla="*/ 3297816 h 4401706"/>
              <a:gd name="connsiteX8" fmla="*/ 441574 w 2731284"/>
              <a:gd name="connsiteY8" fmla="*/ 3288746 h 4401706"/>
              <a:gd name="connsiteX9" fmla="*/ 0 w 2731284"/>
              <a:gd name="connsiteY9" fmla="*/ 2746953 h 4401706"/>
              <a:gd name="connsiteX10" fmla="*/ 441574 w 2731284"/>
              <a:gd name="connsiteY10" fmla="*/ 2205161 h 4401706"/>
              <a:gd name="connsiteX11" fmla="*/ 484304 w 2731284"/>
              <a:gd name="connsiteY11" fmla="*/ 2200853 h 4401706"/>
              <a:gd name="connsiteX12" fmla="*/ 441574 w 2731284"/>
              <a:gd name="connsiteY12" fmla="*/ 2196546 h 4401706"/>
              <a:gd name="connsiteX13" fmla="*/ 0 w 2731284"/>
              <a:gd name="connsiteY13" fmla="*/ 1654753 h 4401706"/>
              <a:gd name="connsiteX14" fmla="*/ 441574 w 2731284"/>
              <a:gd name="connsiteY14" fmla="*/ 1112961 h 4401706"/>
              <a:gd name="connsiteX15" fmla="*/ 531547 w 2731284"/>
              <a:gd name="connsiteY15" fmla="*/ 1103891 h 4401706"/>
              <a:gd name="connsiteX16" fmla="*/ 441574 w 2731284"/>
              <a:gd name="connsiteY16" fmla="*/ 1094821 h 4401706"/>
              <a:gd name="connsiteX17" fmla="*/ 0 w 2731284"/>
              <a:gd name="connsiteY17" fmla="*/ 553028 h 4401706"/>
              <a:gd name="connsiteX18" fmla="*/ 553028 w 2731284"/>
              <a:gd name="connsiteY18" fmla="*/ 0 h 4401706"/>
              <a:gd name="connsiteX0" fmla="*/ 553028 w 2731284"/>
              <a:gd name="connsiteY0" fmla="*/ 0 h 4403490"/>
              <a:gd name="connsiteX1" fmla="*/ 755456 w 2731284"/>
              <a:gd name="connsiteY1" fmla="*/ 7896 h 4403490"/>
              <a:gd name="connsiteX2" fmla="*/ 2731284 w 2731284"/>
              <a:gd name="connsiteY2" fmla="*/ 2197386 h 4403490"/>
              <a:gd name="connsiteX3" fmla="*/ 755456 w 2731284"/>
              <a:gd name="connsiteY3" fmla="*/ 4386876 h 4403490"/>
              <a:gd name="connsiteX4" fmla="*/ 553028 w 2731284"/>
              <a:gd name="connsiteY4" fmla="*/ 4401706 h 4403490"/>
              <a:gd name="connsiteX5" fmla="*/ 0 w 2731284"/>
              <a:gd name="connsiteY5" fmla="*/ 3848678 h 4403490"/>
              <a:gd name="connsiteX6" fmla="*/ 441574 w 2731284"/>
              <a:gd name="connsiteY6" fmla="*/ 3306886 h 4403490"/>
              <a:gd name="connsiteX7" fmla="*/ 531547 w 2731284"/>
              <a:gd name="connsiteY7" fmla="*/ 3297816 h 4403490"/>
              <a:gd name="connsiteX8" fmla="*/ 441574 w 2731284"/>
              <a:gd name="connsiteY8" fmla="*/ 3288746 h 4403490"/>
              <a:gd name="connsiteX9" fmla="*/ 0 w 2731284"/>
              <a:gd name="connsiteY9" fmla="*/ 2746953 h 4403490"/>
              <a:gd name="connsiteX10" fmla="*/ 441574 w 2731284"/>
              <a:gd name="connsiteY10" fmla="*/ 2205161 h 4403490"/>
              <a:gd name="connsiteX11" fmla="*/ 484304 w 2731284"/>
              <a:gd name="connsiteY11" fmla="*/ 2200853 h 4403490"/>
              <a:gd name="connsiteX12" fmla="*/ 441574 w 2731284"/>
              <a:gd name="connsiteY12" fmla="*/ 2196546 h 4403490"/>
              <a:gd name="connsiteX13" fmla="*/ 0 w 2731284"/>
              <a:gd name="connsiteY13" fmla="*/ 1654753 h 4403490"/>
              <a:gd name="connsiteX14" fmla="*/ 441574 w 2731284"/>
              <a:gd name="connsiteY14" fmla="*/ 1112961 h 4403490"/>
              <a:gd name="connsiteX15" fmla="*/ 531547 w 2731284"/>
              <a:gd name="connsiteY15" fmla="*/ 1103891 h 4403490"/>
              <a:gd name="connsiteX16" fmla="*/ 441574 w 2731284"/>
              <a:gd name="connsiteY16" fmla="*/ 1094821 h 4403490"/>
              <a:gd name="connsiteX17" fmla="*/ 0 w 2731284"/>
              <a:gd name="connsiteY17" fmla="*/ 553028 h 4403490"/>
              <a:gd name="connsiteX18" fmla="*/ 553028 w 2731284"/>
              <a:gd name="connsiteY18" fmla="*/ 0 h 4403490"/>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 name="connsiteX0" fmla="*/ 553028 w 2731284"/>
              <a:gd name="connsiteY0" fmla="*/ 0 h 4403128"/>
              <a:gd name="connsiteX1" fmla="*/ 755456 w 2731284"/>
              <a:gd name="connsiteY1" fmla="*/ 7896 h 4403128"/>
              <a:gd name="connsiteX2" fmla="*/ 2731284 w 2731284"/>
              <a:gd name="connsiteY2" fmla="*/ 2197386 h 4403128"/>
              <a:gd name="connsiteX3" fmla="*/ 755456 w 2731284"/>
              <a:gd name="connsiteY3" fmla="*/ 4386876 h 4403128"/>
              <a:gd name="connsiteX4" fmla="*/ 553028 w 2731284"/>
              <a:gd name="connsiteY4" fmla="*/ 4401706 h 4403128"/>
              <a:gd name="connsiteX5" fmla="*/ 0 w 2731284"/>
              <a:gd name="connsiteY5" fmla="*/ 3848678 h 4403128"/>
              <a:gd name="connsiteX6" fmla="*/ 441574 w 2731284"/>
              <a:gd name="connsiteY6" fmla="*/ 3306886 h 4403128"/>
              <a:gd name="connsiteX7" fmla="*/ 531547 w 2731284"/>
              <a:gd name="connsiteY7" fmla="*/ 3297816 h 4403128"/>
              <a:gd name="connsiteX8" fmla="*/ 441574 w 2731284"/>
              <a:gd name="connsiteY8" fmla="*/ 3288746 h 4403128"/>
              <a:gd name="connsiteX9" fmla="*/ 0 w 2731284"/>
              <a:gd name="connsiteY9" fmla="*/ 2746953 h 4403128"/>
              <a:gd name="connsiteX10" fmla="*/ 441574 w 2731284"/>
              <a:gd name="connsiteY10" fmla="*/ 2205161 h 4403128"/>
              <a:gd name="connsiteX11" fmla="*/ 484304 w 2731284"/>
              <a:gd name="connsiteY11" fmla="*/ 2200853 h 4403128"/>
              <a:gd name="connsiteX12" fmla="*/ 441574 w 2731284"/>
              <a:gd name="connsiteY12" fmla="*/ 2196546 h 4403128"/>
              <a:gd name="connsiteX13" fmla="*/ 0 w 2731284"/>
              <a:gd name="connsiteY13" fmla="*/ 1654753 h 4403128"/>
              <a:gd name="connsiteX14" fmla="*/ 441574 w 2731284"/>
              <a:gd name="connsiteY14" fmla="*/ 1112961 h 4403128"/>
              <a:gd name="connsiteX15" fmla="*/ 531547 w 2731284"/>
              <a:gd name="connsiteY15" fmla="*/ 1103891 h 4403128"/>
              <a:gd name="connsiteX16" fmla="*/ 441574 w 2731284"/>
              <a:gd name="connsiteY16" fmla="*/ 1094821 h 4403128"/>
              <a:gd name="connsiteX17" fmla="*/ 0 w 2731284"/>
              <a:gd name="connsiteY17" fmla="*/ 553028 h 4403128"/>
              <a:gd name="connsiteX18" fmla="*/ 553028 w 2731284"/>
              <a:gd name="connsiteY18" fmla="*/ 0 h 440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1284" h="4403128">
                <a:moveTo>
                  <a:pt x="553028" y="0"/>
                </a:moveTo>
                <a:cubicBezTo>
                  <a:pt x="620504" y="2632"/>
                  <a:pt x="668930" y="-1086"/>
                  <a:pt x="755456" y="7896"/>
                </a:cubicBezTo>
                <a:cubicBezTo>
                  <a:pt x="1865250" y="120601"/>
                  <a:pt x="2731284" y="1057857"/>
                  <a:pt x="2731284" y="2197386"/>
                </a:cubicBezTo>
                <a:cubicBezTo>
                  <a:pt x="2731284" y="3336916"/>
                  <a:pt x="1865250" y="4274171"/>
                  <a:pt x="755456" y="4386876"/>
                </a:cubicBezTo>
                <a:cubicBezTo>
                  <a:pt x="643530" y="4398169"/>
                  <a:pt x="619171" y="4406603"/>
                  <a:pt x="553028" y="4401706"/>
                </a:cubicBezTo>
                <a:cubicBezTo>
                  <a:pt x="247599" y="4401706"/>
                  <a:pt x="0" y="4154107"/>
                  <a:pt x="0" y="3848678"/>
                </a:cubicBezTo>
                <a:cubicBezTo>
                  <a:pt x="0" y="3581428"/>
                  <a:pt x="189568" y="3358453"/>
                  <a:pt x="441574" y="3306886"/>
                </a:cubicBezTo>
                <a:lnTo>
                  <a:pt x="531547" y="3297816"/>
                </a:lnTo>
                <a:lnTo>
                  <a:pt x="441574" y="3288746"/>
                </a:lnTo>
                <a:cubicBezTo>
                  <a:pt x="189568" y="3237178"/>
                  <a:pt x="0" y="3014204"/>
                  <a:pt x="0" y="2746953"/>
                </a:cubicBezTo>
                <a:cubicBezTo>
                  <a:pt x="0" y="2479703"/>
                  <a:pt x="189568" y="2256728"/>
                  <a:pt x="441574" y="2205161"/>
                </a:cubicBezTo>
                <a:lnTo>
                  <a:pt x="484304" y="2200853"/>
                </a:lnTo>
                <a:lnTo>
                  <a:pt x="441574" y="2196546"/>
                </a:lnTo>
                <a:cubicBezTo>
                  <a:pt x="189568" y="2144978"/>
                  <a:pt x="0" y="1922003"/>
                  <a:pt x="0" y="1654753"/>
                </a:cubicBezTo>
                <a:cubicBezTo>
                  <a:pt x="0" y="1387503"/>
                  <a:pt x="189568" y="1164529"/>
                  <a:pt x="441574" y="1112961"/>
                </a:cubicBezTo>
                <a:lnTo>
                  <a:pt x="531547" y="1103891"/>
                </a:lnTo>
                <a:lnTo>
                  <a:pt x="441574" y="1094821"/>
                </a:lnTo>
                <a:cubicBezTo>
                  <a:pt x="189568" y="1043253"/>
                  <a:pt x="0" y="820279"/>
                  <a:pt x="0" y="553028"/>
                </a:cubicBezTo>
                <a:cubicBezTo>
                  <a:pt x="0" y="247599"/>
                  <a:pt x="247599" y="0"/>
                  <a:pt x="553028"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FI"/>
          </a:p>
        </p:txBody>
      </p:sp>
      <p:pic>
        <p:nvPicPr>
          <p:cNvPr id="7" name="Picture 1">
            <a:extLst>
              <a:ext uri="{FF2B5EF4-FFF2-40B4-BE49-F238E27FC236}">
                <a16:creationId xmlns:a16="http://schemas.microsoft.com/office/drawing/2014/main" id="{39444D61-3B6E-6B5A-25DB-6FBB8A30453C}"/>
              </a:ext>
            </a:extLst>
          </p:cNvPr>
          <p:cNvPicPr>
            <a:picLocks noChangeAspect="1"/>
          </p:cNvPicPr>
          <p:nvPr userDrawn="1"/>
        </p:nvPicPr>
        <p:blipFill>
          <a:blip r:embed="rId2"/>
          <a:srcRect/>
          <a:stretch/>
        </p:blipFill>
        <p:spPr>
          <a:xfrm>
            <a:off x="1901543" y="2841813"/>
            <a:ext cx="6484895" cy="5110308"/>
          </a:xfrm>
          <a:prstGeom prst="rect">
            <a:avLst/>
          </a:prstGeom>
        </p:spPr>
      </p:pic>
    </p:spTree>
    <p:extLst>
      <p:ext uri="{BB962C8B-B14F-4D97-AF65-F5344CB8AC3E}">
        <p14:creationId xmlns:p14="http://schemas.microsoft.com/office/powerpoint/2010/main" val="14392664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8887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yhjä_tummapohja">
    <p:bg>
      <p:bgPr>
        <a:solidFill>
          <a:schemeClr val="tx2"/>
        </a:solidFill>
        <a:effectLst/>
      </p:bgPr>
    </p:bg>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12358699-AC7E-7290-6D61-9C8783F63246}"/>
              </a:ext>
            </a:extLst>
          </p:cNvPr>
          <p:cNvPicPr>
            <a:picLocks noChangeAspect="1"/>
          </p:cNvPicPr>
          <p:nvPr userDrawn="1"/>
        </p:nvPicPr>
        <p:blipFill>
          <a:blip r:embed="rId2"/>
          <a:srcRect/>
          <a:stretch/>
        </p:blipFill>
        <p:spPr>
          <a:xfrm>
            <a:off x="7577951" y="8065181"/>
            <a:ext cx="2397478" cy="1889291"/>
          </a:xfrm>
          <a:prstGeom prst="rect">
            <a:avLst/>
          </a:prstGeom>
        </p:spPr>
      </p:pic>
    </p:spTree>
    <p:extLst>
      <p:ext uri="{BB962C8B-B14F-4D97-AF65-F5344CB8AC3E}">
        <p14:creationId xmlns:p14="http://schemas.microsoft.com/office/powerpoint/2010/main" val="1005948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C3321B-81A7-A60F-DCC9-074090620B1D}"/>
              </a:ext>
            </a:extLst>
          </p:cNvPr>
          <p:cNvSpPr>
            <a:spLocks noGrp="1"/>
          </p:cNvSpPr>
          <p:nvPr>
            <p:ph type="title"/>
          </p:nvPr>
        </p:nvSpPr>
        <p:spPr>
          <a:xfrm>
            <a:off x="524657" y="599607"/>
            <a:ext cx="9232222" cy="2138831"/>
          </a:xfrm>
          <a:prstGeom prst="rect">
            <a:avLst/>
          </a:prstGeom>
        </p:spPr>
        <p:txBody>
          <a:bodyPr vert="horz" lIns="0" tIns="0" rIns="0" bIns="0" rtlCol="0" anchor="b">
            <a:normAutofit/>
          </a:body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BB9393FF-3647-3788-E111-9F0BF343717B}"/>
              </a:ext>
            </a:extLst>
          </p:cNvPr>
          <p:cNvSpPr>
            <a:spLocks noGrp="1"/>
          </p:cNvSpPr>
          <p:nvPr>
            <p:ph type="body" idx="1"/>
          </p:nvPr>
        </p:nvSpPr>
        <p:spPr>
          <a:xfrm>
            <a:off x="524657" y="2978281"/>
            <a:ext cx="9232222" cy="4861575"/>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pic>
        <p:nvPicPr>
          <p:cNvPr id="5" name="Picture 4">
            <a:extLst>
              <a:ext uri="{FF2B5EF4-FFF2-40B4-BE49-F238E27FC236}">
                <a16:creationId xmlns:a16="http://schemas.microsoft.com/office/drawing/2014/main" id="{0B77FB71-2D8B-1983-35BD-9ABC938DF2A3}"/>
              </a:ext>
            </a:extLst>
          </p:cNvPr>
          <p:cNvPicPr>
            <a:picLocks noChangeAspect="1"/>
          </p:cNvPicPr>
          <p:nvPr userDrawn="1"/>
        </p:nvPicPr>
        <p:blipFill>
          <a:blip r:embed="rId20"/>
          <a:srcRect/>
          <a:stretch/>
        </p:blipFill>
        <p:spPr>
          <a:xfrm>
            <a:off x="5426388" y="8946776"/>
            <a:ext cx="4492819" cy="1074993"/>
          </a:xfrm>
          <a:prstGeom prst="rect">
            <a:avLst/>
          </a:prstGeom>
        </p:spPr>
      </p:pic>
    </p:spTree>
    <p:extLst>
      <p:ext uri="{BB962C8B-B14F-4D97-AF65-F5344CB8AC3E}">
        <p14:creationId xmlns:p14="http://schemas.microsoft.com/office/powerpoint/2010/main" val="4198260487"/>
      </p:ext>
    </p:extLst>
  </p:cSld>
  <p:clrMap bg1="lt1" tx1="dk1" bg2="lt2" tx2="dk2" accent1="accent1" accent2="accent2" accent3="accent3" accent4="accent4" accent5="accent5" accent6="accent6" hlink="hlink" folHlink="folHlink"/>
  <p:sldLayoutIdLst>
    <p:sldLayoutId id="2147483685" r:id="rId1"/>
    <p:sldLayoutId id="2147483684" r:id="rId2"/>
    <p:sldLayoutId id="2147483683" r:id="rId3"/>
    <p:sldLayoutId id="2147483659" r:id="rId4"/>
    <p:sldLayoutId id="2147483671" r:id="rId5"/>
    <p:sldLayoutId id="2147483687" r:id="rId6"/>
    <p:sldLayoutId id="2147483673" r:id="rId7"/>
    <p:sldLayoutId id="2147483661" r:id="rId8"/>
    <p:sldLayoutId id="2147483688" r:id="rId9"/>
    <p:sldLayoutId id="2147483674" r:id="rId10"/>
    <p:sldLayoutId id="2147483681" r:id="rId11"/>
    <p:sldLayoutId id="2147483690" r:id="rId12"/>
    <p:sldLayoutId id="2147483691" r:id="rId13"/>
    <p:sldLayoutId id="2147483692" r:id="rId14"/>
    <p:sldLayoutId id="2147483689" r:id="rId15"/>
    <p:sldLayoutId id="2147483686" r:id="rId16"/>
    <p:sldLayoutId id="2147483665" r:id="rId17"/>
    <p:sldLayoutId id="2147483670" r:id="rId18"/>
  </p:sldLayoutIdLst>
  <p:hf hdr="0"/>
  <p:txStyles>
    <p:titleStyle>
      <a:lvl1pPr algn="l" defTabSz="771652" rtl="0" eaLnBrk="1" latinLnBrk="0" hangingPunct="1">
        <a:lnSpc>
          <a:spcPct val="90000"/>
        </a:lnSpc>
        <a:spcBef>
          <a:spcPct val="0"/>
        </a:spcBef>
        <a:buNone/>
        <a:defRPr sz="5600" b="1" kern="1200">
          <a:solidFill>
            <a:schemeClr val="tx2"/>
          </a:solidFill>
          <a:latin typeface="+mj-lt"/>
          <a:ea typeface="+mj-ea"/>
          <a:cs typeface="+mj-cs"/>
        </a:defRPr>
      </a:lvl1pPr>
    </p:titleStyle>
    <p:bodyStyle>
      <a:lvl1pPr marL="0" indent="0" algn="l" defTabSz="771652" rtl="0" eaLnBrk="1" latinLnBrk="0" hangingPunct="1">
        <a:lnSpc>
          <a:spcPct val="100000"/>
        </a:lnSpc>
        <a:spcBef>
          <a:spcPts val="676"/>
        </a:spcBef>
        <a:buFont typeface="Arial" panose="020B0604020202020204" pitchFamily="34" charset="0"/>
        <a:buNone/>
        <a:defRPr sz="3600" kern="1200">
          <a:solidFill>
            <a:schemeClr val="tx1"/>
          </a:solidFill>
          <a:latin typeface="+mn-lt"/>
          <a:ea typeface="+mn-ea"/>
          <a:cs typeface="+mn-cs"/>
        </a:defRPr>
      </a:lvl1pPr>
      <a:lvl2pPr marL="385826" indent="0" algn="l" defTabSz="771652" rtl="0" eaLnBrk="1" latinLnBrk="0" hangingPunct="1">
        <a:lnSpc>
          <a:spcPct val="100000"/>
        </a:lnSpc>
        <a:spcBef>
          <a:spcPts val="676"/>
        </a:spcBef>
        <a:buFont typeface="System Font Regular"/>
        <a:buNone/>
        <a:defRPr sz="3600" kern="1200">
          <a:solidFill>
            <a:schemeClr val="tx1"/>
          </a:solidFill>
          <a:latin typeface="+mn-lt"/>
          <a:ea typeface="+mn-ea"/>
          <a:cs typeface="+mn-cs"/>
        </a:defRPr>
      </a:lvl2pPr>
      <a:lvl3pPr marL="771650" indent="0" algn="l" defTabSz="771652" rtl="0" eaLnBrk="1" latinLnBrk="0" hangingPunct="1">
        <a:lnSpc>
          <a:spcPct val="100000"/>
        </a:lnSpc>
        <a:spcBef>
          <a:spcPts val="676"/>
        </a:spcBef>
        <a:buFont typeface="Arial" panose="020B0604020202020204" pitchFamily="34" charset="0"/>
        <a:buNone/>
        <a:defRPr sz="3600" kern="1200">
          <a:solidFill>
            <a:schemeClr val="tx1"/>
          </a:solidFill>
          <a:latin typeface="+mn-lt"/>
          <a:ea typeface="+mn-ea"/>
          <a:cs typeface="+mn-cs"/>
        </a:defRPr>
      </a:lvl3pPr>
      <a:lvl4pPr marL="1157474" indent="0" algn="l" defTabSz="771652" rtl="0" eaLnBrk="1" latinLnBrk="0" hangingPunct="1">
        <a:lnSpc>
          <a:spcPct val="100000"/>
        </a:lnSpc>
        <a:spcBef>
          <a:spcPts val="676"/>
        </a:spcBef>
        <a:buFont typeface="System Font Regular"/>
        <a:buNone/>
        <a:defRPr sz="3600" kern="1200">
          <a:solidFill>
            <a:schemeClr val="tx1"/>
          </a:solidFill>
          <a:latin typeface="+mn-lt"/>
          <a:ea typeface="+mn-ea"/>
          <a:cs typeface="+mn-cs"/>
        </a:defRPr>
      </a:lvl4pPr>
      <a:lvl5pPr marL="1543301" indent="0" algn="l" defTabSz="771652" rtl="0" eaLnBrk="1" latinLnBrk="0" hangingPunct="1">
        <a:lnSpc>
          <a:spcPct val="100000"/>
        </a:lnSpc>
        <a:spcBef>
          <a:spcPts val="676"/>
        </a:spcBef>
        <a:buFont typeface="Arial" panose="020B0604020202020204" pitchFamily="34" charset="0"/>
        <a:buNone/>
        <a:defRPr sz="3600" kern="1200">
          <a:solidFill>
            <a:schemeClr val="tx1"/>
          </a:solidFill>
          <a:latin typeface="+mn-lt"/>
          <a:ea typeface="+mn-ea"/>
          <a:cs typeface="+mn-cs"/>
        </a:defRPr>
      </a:lvl5pPr>
      <a:lvl6pPr marL="2122038"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6pPr>
      <a:lvl7pPr marL="2507864"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7pPr>
      <a:lvl8pPr marL="2893688"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8pPr>
      <a:lvl9pPr marL="3279514" indent="-192913" algn="l" defTabSz="771652" rtl="0" eaLnBrk="1" latinLnBrk="0" hangingPunct="1">
        <a:lnSpc>
          <a:spcPct val="90000"/>
        </a:lnSpc>
        <a:spcBef>
          <a:spcPts val="422"/>
        </a:spcBef>
        <a:buFont typeface="Arial" panose="020B0604020202020204" pitchFamily="34" charset="0"/>
        <a:buChar char="•"/>
        <a:defRPr sz="1518" kern="1200">
          <a:solidFill>
            <a:schemeClr val="tx1"/>
          </a:solidFill>
          <a:latin typeface="+mn-lt"/>
          <a:ea typeface="+mn-ea"/>
          <a:cs typeface="+mn-cs"/>
        </a:defRPr>
      </a:lvl9pPr>
    </p:bodyStyle>
    <p:otherStyle>
      <a:defPPr>
        <a:defRPr lang="en-US"/>
      </a:defPPr>
      <a:lvl1pPr marL="0" algn="l" defTabSz="771652" rtl="0" eaLnBrk="1" latinLnBrk="0" hangingPunct="1">
        <a:defRPr sz="1518" kern="1200">
          <a:solidFill>
            <a:schemeClr val="tx1"/>
          </a:solidFill>
          <a:latin typeface="+mn-lt"/>
          <a:ea typeface="+mn-ea"/>
          <a:cs typeface="+mn-cs"/>
        </a:defRPr>
      </a:lvl1pPr>
      <a:lvl2pPr marL="385826" algn="l" defTabSz="771652" rtl="0" eaLnBrk="1" latinLnBrk="0" hangingPunct="1">
        <a:defRPr sz="1518" kern="1200">
          <a:solidFill>
            <a:schemeClr val="tx1"/>
          </a:solidFill>
          <a:latin typeface="+mn-lt"/>
          <a:ea typeface="+mn-ea"/>
          <a:cs typeface="+mn-cs"/>
        </a:defRPr>
      </a:lvl2pPr>
      <a:lvl3pPr marL="771652" algn="l" defTabSz="771652" rtl="0" eaLnBrk="1" latinLnBrk="0" hangingPunct="1">
        <a:defRPr sz="1518" kern="1200">
          <a:solidFill>
            <a:schemeClr val="tx1"/>
          </a:solidFill>
          <a:latin typeface="+mn-lt"/>
          <a:ea typeface="+mn-ea"/>
          <a:cs typeface="+mn-cs"/>
        </a:defRPr>
      </a:lvl3pPr>
      <a:lvl4pPr marL="1157476" algn="l" defTabSz="771652" rtl="0" eaLnBrk="1" latinLnBrk="0" hangingPunct="1">
        <a:defRPr sz="1518" kern="1200">
          <a:solidFill>
            <a:schemeClr val="tx1"/>
          </a:solidFill>
          <a:latin typeface="+mn-lt"/>
          <a:ea typeface="+mn-ea"/>
          <a:cs typeface="+mn-cs"/>
        </a:defRPr>
      </a:lvl4pPr>
      <a:lvl5pPr marL="1543301" algn="l" defTabSz="771652" rtl="0" eaLnBrk="1" latinLnBrk="0" hangingPunct="1">
        <a:defRPr sz="1518" kern="1200">
          <a:solidFill>
            <a:schemeClr val="tx1"/>
          </a:solidFill>
          <a:latin typeface="+mn-lt"/>
          <a:ea typeface="+mn-ea"/>
          <a:cs typeface="+mn-cs"/>
        </a:defRPr>
      </a:lvl5pPr>
      <a:lvl6pPr marL="1929125" algn="l" defTabSz="771652" rtl="0" eaLnBrk="1" latinLnBrk="0" hangingPunct="1">
        <a:defRPr sz="1518" kern="1200">
          <a:solidFill>
            <a:schemeClr val="tx1"/>
          </a:solidFill>
          <a:latin typeface="+mn-lt"/>
          <a:ea typeface="+mn-ea"/>
          <a:cs typeface="+mn-cs"/>
        </a:defRPr>
      </a:lvl6pPr>
      <a:lvl7pPr marL="2314953" algn="l" defTabSz="771652" rtl="0" eaLnBrk="1" latinLnBrk="0" hangingPunct="1">
        <a:defRPr sz="1518" kern="1200">
          <a:solidFill>
            <a:schemeClr val="tx1"/>
          </a:solidFill>
          <a:latin typeface="+mn-lt"/>
          <a:ea typeface="+mn-ea"/>
          <a:cs typeface="+mn-cs"/>
        </a:defRPr>
      </a:lvl7pPr>
      <a:lvl8pPr marL="2700777" algn="l" defTabSz="771652" rtl="0" eaLnBrk="1" latinLnBrk="0" hangingPunct="1">
        <a:defRPr sz="1518" kern="1200">
          <a:solidFill>
            <a:schemeClr val="tx1"/>
          </a:solidFill>
          <a:latin typeface="+mn-lt"/>
          <a:ea typeface="+mn-ea"/>
          <a:cs typeface="+mn-cs"/>
        </a:defRPr>
      </a:lvl8pPr>
      <a:lvl9pPr marL="3086601" algn="l" defTabSz="771652" rtl="0" eaLnBrk="1" latinLnBrk="0" hangingPunct="1">
        <a:defRPr sz="151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94005FCE-371D-436D-8B69-5A676E1B91C8}"/>
              </a:ext>
            </a:extLst>
          </p:cNvPr>
          <p:cNvSpPr txBox="1"/>
          <p:nvPr/>
        </p:nvSpPr>
        <p:spPr>
          <a:xfrm>
            <a:off x="0" y="682526"/>
            <a:ext cx="10288588" cy="1323696"/>
          </a:xfrm>
          <a:prstGeom prst="rect">
            <a:avLst/>
          </a:prstGeom>
          <a:noFill/>
        </p:spPr>
        <p:txBody>
          <a:bodyPr wrap="square" rtlCol="0">
            <a:spAutoFit/>
          </a:bodyPr>
          <a:lstStyle/>
          <a:p>
            <a:pPr algn="ctr"/>
            <a:r>
              <a:rPr lang="fi-FI" sz="4001" b="1" dirty="0">
                <a:solidFill>
                  <a:schemeClr val="tx2"/>
                </a:solidFill>
              </a:rPr>
              <a:t>Välke-valotapahtuman</a:t>
            </a:r>
          </a:p>
          <a:p>
            <a:pPr algn="ctr"/>
            <a:r>
              <a:rPr lang="fi-FI" sz="4001" b="1" dirty="0">
                <a:solidFill>
                  <a:schemeClr val="tx2"/>
                </a:solidFill>
              </a:rPr>
              <a:t>some-pohjan käyttö</a:t>
            </a:r>
          </a:p>
        </p:txBody>
      </p:sp>
      <p:sp>
        <p:nvSpPr>
          <p:cNvPr id="3" name="Tekstiruutu 2">
            <a:extLst>
              <a:ext uri="{FF2B5EF4-FFF2-40B4-BE49-F238E27FC236}">
                <a16:creationId xmlns:a16="http://schemas.microsoft.com/office/drawing/2014/main" id="{0D47FADD-4E8C-4E71-8681-600816F4B1AB}"/>
              </a:ext>
            </a:extLst>
          </p:cNvPr>
          <p:cNvSpPr txBox="1"/>
          <p:nvPr/>
        </p:nvSpPr>
        <p:spPr>
          <a:xfrm>
            <a:off x="618710" y="2361747"/>
            <a:ext cx="9141549" cy="6863417"/>
          </a:xfrm>
          <a:prstGeom prst="rect">
            <a:avLst/>
          </a:prstGeom>
          <a:noFill/>
        </p:spPr>
        <p:txBody>
          <a:bodyPr wrap="square" rtlCol="0">
            <a:spAutoFit/>
          </a:bodyPr>
          <a:lstStyle/>
          <a:p>
            <a:r>
              <a:rPr lang="fi-FI" sz="2000" b="1" dirty="0">
                <a:solidFill>
                  <a:schemeClr val="tx2"/>
                </a:solidFill>
              </a:rPr>
              <a:t>VALITSE DIA, JOTA HALUAT KÄYTTÄÄ </a:t>
            </a:r>
          </a:p>
          <a:p>
            <a:pPr marL="835953" lvl="1" indent="-321520">
              <a:buFont typeface="Arial" panose="020B0604020202020204" pitchFamily="34" charset="0"/>
              <a:buChar char="•"/>
            </a:pPr>
            <a:r>
              <a:rPr lang="fi-FI" sz="2000" dirty="0"/>
              <a:t>Dioissa 2-4 voit lisätä muodon sisään valokuvan klikkaamalla muotoa.</a:t>
            </a:r>
          </a:p>
          <a:p>
            <a:pPr marL="1350387" lvl="2" indent="-321520">
              <a:buFont typeface="Arial" panose="020B0604020202020204" pitchFamily="34" charset="0"/>
              <a:buChar char="•"/>
            </a:pPr>
            <a:r>
              <a:rPr lang="fi-FI" sz="2000" dirty="0"/>
              <a:t>Kun olet tuonut kuvan muotoon, voit vielä rajata sitä sopivaan kohtaan muodon sisällä valitsemalla rajaus-työkalun ja siirtämällä kuvaa muodon sisällä. Huomioi kuitenkin, että kuva täyttää muodosta sen alan, joka jää dian rajojen sisällä (muoto menee siis osassa dioista reunojen yli, mikä ei tule näkyviin talletettavaan lopulliseen kuvaan).</a:t>
            </a:r>
          </a:p>
          <a:p>
            <a:pPr marL="835953" lvl="1" indent="-321520">
              <a:buFont typeface="Arial" panose="020B0604020202020204" pitchFamily="34" charset="0"/>
              <a:buChar char="•"/>
            </a:pPr>
            <a:r>
              <a:rPr lang="fi-FI" sz="2000" dirty="0"/>
              <a:t>Dioissa 5 ja 6 voit lisätä kuvan lisäksi otsikon</a:t>
            </a:r>
          </a:p>
          <a:p>
            <a:pPr marL="835953" lvl="1" indent="-321520">
              <a:buFont typeface="Arial" panose="020B0604020202020204" pitchFamily="34" charset="0"/>
              <a:buChar char="•"/>
            </a:pPr>
            <a:r>
              <a:rPr lang="fi-FI" sz="2000" dirty="0"/>
              <a:t>Dioissa 7-9 voit lisätä kuvan, otsikon ja leipätekstiä</a:t>
            </a:r>
          </a:p>
          <a:p>
            <a:pPr marL="835953" lvl="1" indent="-321520">
              <a:buFont typeface="Arial" panose="020B0604020202020204" pitchFamily="34" charset="0"/>
              <a:buChar char="•"/>
            </a:pPr>
            <a:r>
              <a:rPr lang="fi-FI" sz="2000" dirty="0"/>
              <a:t>Diaan 10 voit lisätä ainoastaan tekstiä</a:t>
            </a:r>
          </a:p>
          <a:p>
            <a:pPr marL="835953" lvl="1" indent="-321520">
              <a:buFont typeface="Arial" panose="020B0604020202020204" pitchFamily="34" charset="0"/>
              <a:buChar char="•"/>
            </a:pPr>
            <a:r>
              <a:rPr lang="fi-FI" sz="2000" dirty="0"/>
              <a:t>Dioissa 11-14 voit vaihtaa taustalle oman valokuvan Muotoile taustaa-toiminnolla</a:t>
            </a:r>
          </a:p>
          <a:p>
            <a:pPr marL="835953" lvl="1" indent="-321520">
              <a:buFont typeface="Arial" panose="020B0604020202020204" pitchFamily="34" charset="0"/>
              <a:buChar char="•"/>
            </a:pPr>
            <a:r>
              <a:rPr lang="fi-FI" sz="2000" dirty="0"/>
              <a:t>Diat 15 ja 18 ovat valmiita kuvia Välke-valotapahtuman logolla</a:t>
            </a:r>
          </a:p>
          <a:p>
            <a:pPr marL="835953" lvl="1" indent="-321520">
              <a:buFont typeface="Arial" panose="020B0604020202020204" pitchFamily="34" charset="0"/>
              <a:buChar char="•"/>
            </a:pPr>
            <a:r>
              <a:rPr lang="fi-FI" sz="2000" dirty="0"/>
              <a:t>Diat 19 ja 20 ovat tyhjiä pohjia, joihin voit lisätä elementtejä vapaasti</a:t>
            </a:r>
            <a:br>
              <a:rPr lang="fi-FI" sz="2000" dirty="0"/>
            </a:br>
            <a:endParaRPr lang="fi-FI" sz="2000" dirty="0"/>
          </a:p>
          <a:p>
            <a:r>
              <a:rPr lang="fi-FI" sz="2000" b="1" dirty="0">
                <a:solidFill>
                  <a:schemeClr val="tx2"/>
                </a:solidFill>
              </a:rPr>
              <a:t>LISÄÄ OTSIKKO/KUVA/TEKSTI DIAAN</a:t>
            </a:r>
            <a:br>
              <a:rPr lang="fi-FI" sz="2000" b="1" dirty="0">
                <a:solidFill>
                  <a:schemeClr val="tx2"/>
                </a:solidFill>
              </a:rPr>
            </a:br>
            <a:r>
              <a:rPr lang="fi-FI" sz="2000" dirty="0"/>
              <a:t>Pidä tekstit lyhyenä ja ytimekkäänä. Muotoile tarvittaessa </a:t>
            </a:r>
            <a:br>
              <a:rPr lang="fi-FI" sz="2000" dirty="0"/>
            </a:br>
            <a:r>
              <a:rPr lang="fi-FI" sz="2000" dirty="0"/>
              <a:t>fontin kokoa (fonttina </a:t>
            </a:r>
            <a:r>
              <a:rPr lang="fi-FI" sz="2000" dirty="0" err="1"/>
              <a:t>Corbel</a:t>
            </a:r>
            <a:r>
              <a:rPr lang="fi-FI" sz="2000" dirty="0"/>
              <a:t>, otsikoissa </a:t>
            </a:r>
            <a:r>
              <a:rPr lang="fi-FI" sz="2000" dirty="0" err="1"/>
              <a:t>bold</a:t>
            </a:r>
            <a:r>
              <a:rPr lang="fi-FI" sz="2000" dirty="0"/>
              <a:t>).</a:t>
            </a:r>
          </a:p>
          <a:p>
            <a:endParaRPr lang="fi-FI" sz="2000" dirty="0"/>
          </a:p>
          <a:p>
            <a:r>
              <a:rPr lang="fi-FI" sz="2000" b="1" dirty="0">
                <a:solidFill>
                  <a:schemeClr val="tx2"/>
                </a:solidFill>
              </a:rPr>
              <a:t>TALLENNA NIMELLÄ</a:t>
            </a:r>
          </a:p>
          <a:p>
            <a:r>
              <a:rPr lang="fi-FI" sz="2000" dirty="0"/>
              <a:t>Valitse tallennusmuodoksi jpg tai png ja </a:t>
            </a:r>
            <a:br>
              <a:rPr lang="fi-FI" sz="2000" dirty="0"/>
            </a:br>
            <a:r>
              <a:rPr lang="fi-FI" sz="2000" dirty="0"/>
              <a:t>tallenna vain kyseinen dia.</a:t>
            </a:r>
          </a:p>
        </p:txBody>
      </p:sp>
    </p:spTree>
    <p:extLst>
      <p:ext uri="{BB962C8B-B14F-4D97-AF65-F5344CB8AC3E}">
        <p14:creationId xmlns:p14="http://schemas.microsoft.com/office/powerpoint/2010/main" val="3702162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421E68DF-70C5-710B-DBFE-750E2CC41806}"/>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802950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F2F86E31-F422-06D7-AC63-39F920E3614B}"/>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1971060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uvan paikkamerkki 1">
            <a:extLst>
              <a:ext uri="{FF2B5EF4-FFF2-40B4-BE49-F238E27FC236}">
                <a16:creationId xmlns:a16="http://schemas.microsoft.com/office/drawing/2014/main" id="{B6A89E36-A418-2F96-8516-80DD6F93D906}"/>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4159875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4C403B-C722-53F6-1B4F-B7F0FAF76529}"/>
              </a:ext>
            </a:extLst>
          </p:cNvPr>
          <p:cNvSpPr>
            <a:spLocks noGrp="1"/>
          </p:cNvSpPr>
          <p:nvPr>
            <p:ph type="ctrTitle"/>
          </p:nvPr>
        </p:nvSpPr>
        <p:spPr/>
        <p:txBody>
          <a:bodyPr/>
          <a:lstStyle/>
          <a:p>
            <a:endParaRPr lang="fi-FI"/>
          </a:p>
        </p:txBody>
      </p:sp>
      <p:sp>
        <p:nvSpPr>
          <p:cNvPr id="3" name="Kuvan paikkamerkki 2">
            <a:extLst>
              <a:ext uri="{FF2B5EF4-FFF2-40B4-BE49-F238E27FC236}">
                <a16:creationId xmlns:a16="http://schemas.microsoft.com/office/drawing/2014/main" id="{8677BBB7-26C6-184D-AFE1-A256B227B8E0}"/>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111522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F16D0ED-A718-B37F-52B6-410F625DF20E}"/>
              </a:ext>
            </a:extLst>
          </p:cNvPr>
          <p:cNvSpPr>
            <a:spLocks noGrp="1"/>
          </p:cNvSpPr>
          <p:nvPr>
            <p:ph type="ctrTitle"/>
          </p:nvPr>
        </p:nvSpPr>
        <p:spPr/>
        <p:txBody>
          <a:bodyPr/>
          <a:lstStyle/>
          <a:p>
            <a:endParaRPr lang="fi-FI"/>
          </a:p>
        </p:txBody>
      </p:sp>
      <p:sp>
        <p:nvSpPr>
          <p:cNvPr id="3" name="Kuvan paikkamerkki 2">
            <a:extLst>
              <a:ext uri="{FF2B5EF4-FFF2-40B4-BE49-F238E27FC236}">
                <a16:creationId xmlns:a16="http://schemas.microsoft.com/office/drawing/2014/main" id="{666A89E4-7756-89D3-36E3-976005112427}"/>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3456504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D793C6A7-F1A0-9A43-9626-DD41A144C6A2}"/>
              </a:ext>
            </a:extLst>
          </p:cNvPr>
          <p:cNvSpPr>
            <a:spLocks noGrp="1"/>
          </p:cNvSpPr>
          <p:nvPr>
            <p:ph type="body" idx="1"/>
          </p:nvPr>
        </p:nvSpPr>
        <p:spPr/>
        <p:txBody>
          <a:bodyPr/>
          <a:lstStyle/>
          <a:p>
            <a:endParaRPr lang="fi-FI"/>
          </a:p>
        </p:txBody>
      </p:sp>
      <p:sp>
        <p:nvSpPr>
          <p:cNvPr id="3" name="Tekstin paikkamerkki 2">
            <a:extLst>
              <a:ext uri="{FF2B5EF4-FFF2-40B4-BE49-F238E27FC236}">
                <a16:creationId xmlns:a16="http://schemas.microsoft.com/office/drawing/2014/main" id="{526E7501-81FB-55E7-50F5-912458238699}"/>
              </a:ext>
            </a:extLst>
          </p:cNvPr>
          <p:cNvSpPr>
            <a:spLocks noGrp="1"/>
          </p:cNvSpPr>
          <p:nvPr>
            <p:ph type="body" idx="10"/>
          </p:nvPr>
        </p:nvSpPr>
        <p:spPr/>
        <p:txBody>
          <a:bodyPr/>
          <a:lstStyle/>
          <a:p>
            <a:endParaRPr lang="fi-FI"/>
          </a:p>
        </p:txBody>
      </p:sp>
      <p:sp>
        <p:nvSpPr>
          <p:cNvPr id="4" name="Otsikko 3">
            <a:extLst>
              <a:ext uri="{FF2B5EF4-FFF2-40B4-BE49-F238E27FC236}">
                <a16:creationId xmlns:a16="http://schemas.microsoft.com/office/drawing/2014/main" id="{1D88D32C-605E-BE5C-8127-296EB69E5605}"/>
              </a:ext>
            </a:extLst>
          </p:cNvPr>
          <p:cNvSpPr>
            <a:spLocks noGrp="1"/>
          </p:cNvSpPr>
          <p:nvPr>
            <p:ph type="title"/>
          </p:nvPr>
        </p:nvSpPr>
        <p:spPr/>
        <p:txBody>
          <a:bodyPr/>
          <a:lstStyle/>
          <a:p>
            <a:endParaRPr lang="fi-FI"/>
          </a:p>
        </p:txBody>
      </p:sp>
      <p:sp>
        <p:nvSpPr>
          <p:cNvPr id="5" name="Kuvan paikkamerkki 4">
            <a:extLst>
              <a:ext uri="{FF2B5EF4-FFF2-40B4-BE49-F238E27FC236}">
                <a16:creationId xmlns:a16="http://schemas.microsoft.com/office/drawing/2014/main" id="{3CE84189-8226-01C8-FC17-2D20B87C289E}"/>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948178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3B0D0163-A2F8-53BF-A185-12C12F8D203C}"/>
              </a:ext>
            </a:extLst>
          </p:cNvPr>
          <p:cNvSpPr>
            <a:spLocks noGrp="1"/>
          </p:cNvSpPr>
          <p:nvPr>
            <p:ph type="body" idx="1"/>
          </p:nvPr>
        </p:nvSpPr>
        <p:spPr/>
        <p:txBody>
          <a:bodyPr/>
          <a:lstStyle/>
          <a:p>
            <a:endParaRPr lang="fi-FI"/>
          </a:p>
        </p:txBody>
      </p:sp>
      <p:sp>
        <p:nvSpPr>
          <p:cNvPr id="3" name="Otsikko 2">
            <a:extLst>
              <a:ext uri="{FF2B5EF4-FFF2-40B4-BE49-F238E27FC236}">
                <a16:creationId xmlns:a16="http://schemas.microsoft.com/office/drawing/2014/main" id="{61434DB3-C915-1822-5294-BB0DF300E5CF}"/>
              </a:ext>
            </a:extLst>
          </p:cNvPr>
          <p:cNvSpPr>
            <a:spLocks noGrp="1"/>
          </p:cNvSpPr>
          <p:nvPr>
            <p:ph type="title"/>
          </p:nvPr>
        </p:nvSpPr>
        <p:spPr/>
        <p:txBody>
          <a:bodyPr/>
          <a:lstStyle/>
          <a:p>
            <a:endParaRPr lang="fi-FI"/>
          </a:p>
        </p:txBody>
      </p:sp>
      <p:sp>
        <p:nvSpPr>
          <p:cNvPr id="4" name="Kuvan paikkamerkki 3">
            <a:extLst>
              <a:ext uri="{FF2B5EF4-FFF2-40B4-BE49-F238E27FC236}">
                <a16:creationId xmlns:a16="http://schemas.microsoft.com/office/drawing/2014/main" id="{52FCB0B1-8592-7ACC-B832-44EBC79F32A7}"/>
              </a:ext>
            </a:extLst>
          </p:cNvPr>
          <p:cNvSpPr>
            <a:spLocks noGrp="1"/>
          </p:cNvSpPr>
          <p:nvPr>
            <p:ph type="pic" sz="quarter" idx="12"/>
          </p:nvPr>
        </p:nvSpPr>
        <p:spPr/>
        <p:txBody>
          <a:bodyPr/>
          <a:lstStyle/>
          <a:p>
            <a:endParaRPr lang="fi-FI"/>
          </a:p>
        </p:txBody>
      </p:sp>
    </p:spTree>
    <p:extLst>
      <p:ext uri="{BB962C8B-B14F-4D97-AF65-F5344CB8AC3E}">
        <p14:creationId xmlns:p14="http://schemas.microsoft.com/office/powerpoint/2010/main" val="1321123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BA81146-082C-609D-B793-166F1ACD428B}"/>
              </a:ext>
            </a:extLst>
          </p:cNvPr>
          <p:cNvSpPr>
            <a:spLocks noGrp="1"/>
          </p:cNvSpPr>
          <p:nvPr>
            <p:ph type="title"/>
          </p:nvPr>
        </p:nvSpPr>
        <p:spPr/>
        <p:txBody>
          <a:bodyPr/>
          <a:lstStyle/>
          <a:p>
            <a:endParaRPr lang="fi-FI"/>
          </a:p>
        </p:txBody>
      </p:sp>
      <p:sp>
        <p:nvSpPr>
          <p:cNvPr id="3" name="Alaotsikko 2">
            <a:extLst>
              <a:ext uri="{FF2B5EF4-FFF2-40B4-BE49-F238E27FC236}">
                <a16:creationId xmlns:a16="http://schemas.microsoft.com/office/drawing/2014/main" id="{87202B97-9FD7-A7FF-C833-332F58170BBE}"/>
              </a:ext>
            </a:extLst>
          </p:cNvPr>
          <p:cNvSpPr>
            <a:spLocks noGrp="1"/>
          </p:cNvSpPr>
          <p:nvPr>
            <p:ph type="subTitle" idx="1"/>
          </p:nvPr>
        </p:nvSpPr>
        <p:spPr/>
        <p:txBody>
          <a:bodyPr/>
          <a:lstStyle/>
          <a:p>
            <a:endParaRPr lang="fi-FI"/>
          </a:p>
        </p:txBody>
      </p:sp>
      <p:sp>
        <p:nvSpPr>
          <p:cNvPr id="4" name="Kuvan paikkamerkki 3">
            <a:extLst>
              <a:ext uri="{FF2B5EF4-FFF2-40B4-BE49-F238E27FC236}">
                <a16:creationId xmlns:a16="http://schemas.microsoft.com/office/drawing/2014/main" id="{F8EB46A8-D8EF-487F-5124-59659DA261E9}"/>
              </a:ext>
            </a:extLst>
          </p:cNvPr>
          <p:cNvSpPr>
            <a:spLocks noGrp="1"/>
          </p:cNvSpPr>
          <p:nvPr>
            <p:ph type="pic" sz="quarter" idx="10"/>
          </p:nvPr>
        </p:nvSpPr>
        <p:spPr/>
        <p:txBody>
          <a:bodyPr/>
          <a:lstStyle/>
          <a:p>
            <a:endParaRPr lang="fi-FI"/>
          </a:p>
        </p:txBody>
      </p:sp>
    </p:spTree>
    <p:extLst>
      <p:ext uri="{BB962C8B-B14F-4D97-AF65-F5344CB8AC3E}">
        <p14:creationId xmlns:p14="http://schemas.microsoft.com/office/powerpoint/2010/main" val="2653997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DE8878F-6A62-6618-1891-77C87C259CC3}"/>
              </a:ext>
            </a:extLst>
          </p:cNvPr>
          <p:cNvSpPr>
            <a:spLocks noGrp="1"/>
          </p:cNvSpPr>
          <p:nvPr>
            <p:ph type="title"/>
          </p:nvPr>
        </p:nvSpPr>
        <p:spPr/>
        <p:txBody>
          <a:bodyPr/>
          <a:lstStyle/>
          <a:p>
            <a:endParaRPr lang="fi-FI"/>
          </a:p>
        </p:txBody>
      </p:sp>
      <p:sp>
        <p:nvSpPr>
          <p:cNvPr id="3" name="Alaotsikko 2">
            <a:extLst>
              <a:ext uri="{FF2B5EF4-FFF2-40B4-BE49-F238E27FC236}">
                <a16:creationId xmlns:a16="http://schemas.microsoft.com/office/drawing/2014/main" id="{BBEFF2B2-BF7A-97F2-5D5A-06FC4B3FCD1E}"/>
              </a:ext>
            </a:extLst>
          </p:cNvPr>
          <p:cNvSpPr>
            <a:spLocks noGrp="1"/>
          </p:cNvSpPr>
          <p:nvPr>
            <p:ph type="subTitle" idx="1"/>
          </p:nvPr>
        </p:nvSpPr>
        <p:spPr/>
        <p:txBody>
          <a:bodyPr/>
          <a:lstStyle/>
          <a:p>
            <a:endParaRPr lang="fi-FI"/>
          </a:p>
        </p:txBody>
      </p:sp>
    </p:spTree>
    <p:extLst>
      <p:ext uri="{BB962C8B-B14F-4D97-AF65-F5344CB8AC3E}">
        <p14:creationId xmlns:p14="http://schemas.microsoft.com/office/powerpoint/2010/main" val="1042527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44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3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4946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1892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9000" r="-3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306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9038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655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0485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2438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417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793572"/>
      </p:ext>
    </p:extLst>
  </p:cSld>
  <p:clrMapOvr>
    <a:masterClrMapping/>
  </p:clrMapOvr>
</p:sld>
</file>

<file path=ppt/theme/theme1.xml><?xml version="1.0" encoding="utf-8"?>
<a:theme xmlns:a="http://schemas.openxmlformats.org/drawingml/2006/main" name="Office-teema">
  <a:themeElements>
    <a:clrScheme name="Kuopio_250v">
      <a:dk1>
        <a:srgbClr val="000000"/>
      </a:dk1>
      <a:lt1>
        <a:srgbClr val="FFFFFF"/>
      </a:lt1>
      <a:dk2>
        <a:srgbClr val="79004E"/>
      </a:dk2>
      <a:lt2>
        <a:srgbClr val="FFFFFF"/>
      </a:lt2>
      <a:accent1>
        <a:srgbClr val="79004E"/>
      </a:accent1>
      <a:accent2>
        <a:srgbClr val="B63B8A"/>
      </a:accent2>
      <a:accent3>
        <a:srgbClr val="F277C6"/>
      </a:accent3>
      <a:accent4>
        <a:srgbClr val="E6BEDD"/>
      </a:accent4>
      <a:accent5>
        <a:srgbClr val="F6AA63"/>
      </a:accent5>
      <a:accent6>
        <a:srgbClr val="E56954"/>
      </a:accent6>
      <a:hlink>
        <a:srgbClr val="5971DF"/>
      </a:hlink>
      <a:folHlink>
        <a:srgbClr val="8030A7"/>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opio_PPT_esityspohja_2022_02" id="{8154F65F-D714-5549-AF19-EF114B541283}" vid="{F8777D3D-0779-7644-9429-86E25C695BF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1410</TotalTime>
  <Words>169</Words>
  <Application>Microsoft Office PowerPoint</Application>
  <PresentationFormat>Mukautettu</PresentationFormat>
  <Paragraphs>15</Paragraphs>
  <Slides>20</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20</vt:i4>
      </vt:variant>
    </vt:vector>
  </HeadingPairs>
  <TitlesOfParts>
    <vt:vector size="25" baseType="lpstr">
      <vt:lpstr>Arial</vt:lpstr>
      <vt:lpstr>Calibri</vt:lpstr>
      <vt:lpstr>Corbel</vt:lpstr>
      <vt:lpstr>System Font Regular</vt:lpstr>
      <vt:lpstr>Office-teema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Otsikko tulee tähän näin</dc:title>
  <dc:creator>Nevalainen Soile Marika</dc:creator>
  <cp:lastModifiedBy>Nevalainen Soile Marika</cp:lastModifiedBy>
  <cp:revision>85</cp:revision>
  <dcterms:created xsi:type="dcterms:W3CDTF">2022-06-08T10:04:00Z</dcterms:created>
  <dcterms:modified xsi:type="dcterms:W3CDTF">2024-09-03T07:29:44Z</dcterms:modified>
</cp:coreProperties>
</file>