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Lst>
  <p:notesMasterIdLst>
    <p:notesMasterId r:id="rId92"/>
  </p:notesMasterIdLst>
  <p:sldIdLst>
    <p:sldId id="292" r:id="rId2"/>
    <p:sldId id="293" r:id="rId3"/>
    <p:sldId id="294" r:id="rId4"/>
    <p:sldId id="295" r:id="rId5"/>
    <p:sldId id="296" r:id="rId6"/>
    <p:sldId id="297" r:id="rId7"/>
    <p:sldId id="298"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40" r:id="rId22"/>
    <p:sldId id="341" r:id="rId23"/>
    <p:sldId id="342" r:id="rId24"/>
    <p:sldId id="343"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1" r:id="rId44"/>
    <p:sldId id="332" r:id="rId45"/>
    <p:sldId id="333" r:id="rId46"/>
    <p:sldId id="334" r:id="rId47"/>
    <p:sldId id="335" r:id="rId48"/>
    <p:sldId id="336" r:id="rId49"/>
    <p:sldId id="337" r:id="rId50"/>
    <p:sldId id="338" r:id="rId51"/>
    <p:sldId id="339" r:id="rId52"/>
    <p:sldId id="344" r:id="rId53"/>
    <p:sldId id="345" r:id="rId54"/>
    <p:sldId id="346" r:id="rId55"/>
    <p:sldId id="347" r:id="rId56"/>
    <p:sldId id="348" r:id="rId57"/>
    <p:sldId id="349" r:id="rId58"/>
    <p:sldId id="351" r:id="rId59"/>
    <p:sldId id="352" r:id="rId60"/>
    <p:sldId id="353" r:id="rId61"/>
    <p:sldId id="354" r:id="rId62"/>
    <p:sldId id="355" r:id="rId63"/>
    <p:sldId id="356" r:id="rId64"/>
    <p:sldId id="357" r:id="rId65"/>
    <p:sldId id="358" r:id="rId66"/>
    <p:sldId id="359" r:id="rId67"/>
    <p:sldId id="360" r:id="rId68"/>
    <p:sldId id="361" r:id="rId69"/>
    <p:sldId id="362" r:id="rId70"/>
    <p:sldId id="363" r:id="rId71"/>
    <p:sldId id="364" r:id="rId72"/>
    <p:sldId id="365" r:id="rId73"/>
    <p:sldId id="366" r:id="rId74"/>
    <p:sldId id="367" r:id="rId75"/>
    <p:sldId id="368" r:id="rId76"/>
    <p:sldId id="369" r:id="rId77"/>
    <p:sldId id="370" r:id="rId78"/>
    <p:sldId id="371" r:id="rId79"/>
    <p:sldId id="372" r:id="rId80"/>
    <p:sldId id="373" r:id="rId81"/>
    <p:sldId id="374" r:id="rId82"/>
    <p:sldId id="375" r:id="rId83"/>
    <p:sldId id="376" r:id="rId84"/>
    <p:sldId id="377" r:id="rId85"/>
    <p:sldId id="378" r:id="rId86"/>
    <p:sldId id="379" r:id="rId87"/>
    <p:sldId id="380" r:id="rId88"/>
    <p:sldId id="381" r:id="rId89"/>
    <p:sldId id="382" r:id="rId90"/>
    <p:sldId id="383" r:id="rId91"/>
  </p:sldIdLst>
  <p:sldSz cx="10288588" cy="10288588"/>
  <p:notesSz cx="6858000" cy="9144000"/>
  <p:defaultTextStyle>
    <a:defPPr>
      <a:defRPr lang="en-US"/>
    </a:defPPr>
    <a:lvl1pPr marL="0" algn="l" defTabSz="914537" rtl="0" eaLnBrk="1" latinLnBrk="0" hangingPunct="1">
      <a:defRPr sz="3601" kern="1200">
        <a:solidFill>
          <a:schemeClr val="tx1"/>
        </a:solidFill>
        <a:latin typeface="+mn-lt"/>
        <a:ea typeface="+mn-ea"/>
        <a:cs typeface="+mn-cs"/>
      </a:defRPr>
    </a:lvl1pPr>
    <a:lvl2pPr marL="914537" algn="l" defTabSz="914537" rtl="0" eaLnBrk="1" latinLnBrk="0" hangingPunct="1">
      <a:defRPr sz="3601" kern="1200">
        <a:solidFill>
          <a:schemeClr val="tx1"/>
        </a:solidFill>
        <a:latin typeface="+mn-lt"/>
        <a:ea typeface="+mn-ea"/>
        <a:cs typeface="+mn-cs"/>
      </a:defRPr>
    </a:lvl2pPr>
    <a:lvl3pPr marL="1829074" algn="l" defTabSz="914537" rtl="0" eaLnBrk="1" latinLnBrk="0" hangingPunct="1">
      <a:defRPr sz="3601" kern="1200">
        <a:solidFill>
          <a:schemeClr val="tx1"/>
        </a:solidFill>
        <a:latin typeface="+mn-lt"/>
        <a:ea typeface="+mn-ea"/>
        <a:cs typeface="+mn-cs"/>
      </a:defRPr>
    </a:lvl3pPr>
    <a:lvl4pPr marL="2743611" algn="l" defTabSz="914537" rtl="0" eaLnBrk="1" latinLnBrk="0" hangingPunct="1">
      <a:defRPr sz="3601" kern="1200">
        <a:solidFill>
          <a:schemeClr val="tx1"/>
        </a:solidFill>
        <a:latin typeface="+mn-lt"/>
        <a:ea typeface="+mn-ea"/>
        <a:cs typeface="+mn-cs"/>
      </a:defRPr>
    </a:lvl4pPr>
    <a:lvl5pPr marL="3658149" algn="l" defTabSz="914537" rtl="0" eaLnBrk="1" latinLnBrk="0" hangingPunct="1">
      <a:defRPr sz="3601" kern="1200">
        <a:solidFill>
          <a:schemeClr val="tx1"/>
        </a:solidFill>
        <a:latin typeface="+mn-lt"/>
        <a:ea typeface="+mn-ea"/>
        <a:cs typeface="+mn-cs"/>
      </a:defRPr>
    </a:lvl5pPr>
    <a:lvl6pPr marL="4572686" algn="l" defTabSz="914537" rtl="0" eaLnBrk="1" latinLnBrk="0" hangingPunct="1">
      <a:defRPr sz="3601" kern="1200">
        <a:solidFill>
          <a:schemeClr val="tx1"/>
        </a:solidFill>
        <a:latin typeface="+mn-lt"/>
        <a:ea typeface="+mn-ea"/>
        <a:cs typeface="+mn-cs"/>
      </a:defRPr>
    </a:lvl6pPr>
    <a:lvl7pPr marL="5487223" algn="l" defTabSz="914537" rtl="0" eaLnBrk="1" latinLnBrk="0" hangingPunct="1">
      <a:defRPr sz="3601" kern="1200">
        <a:solidFill>
          <a:schemeClr val="tx1"/>
        </a:solidFill>
        <a:latin typeface="+mn-lt"/>
        <a:ea typeface="+mn-ea"/>
        <a:cs typeface="+mn-cs"/>
      </a:defRPr>
    </a:lvl7pPr>
    <a:lvl8pPr marL="6401760" algn="l" defTabSz="914537" rtl="0" eaLnBrk="1" latinLnBrk="0" hangingPunct="1">
      <a:defRPr sz="3601" kern="1200">
        <a:solidFill>
          <a:schemeClr val="tx1"/>
        </a:solidFill>
        <a:latin typeface="+mn-lt"/>
        <a:ea typeface="+mn-ea"/>
        <a:cs typeface="+mn-cs"/>
      </a:defRPr>
    </a:lvl8pPr>
    <a:lvl9pPr marL="7316297" algn="l" defTabSz="914537" rtl="0" eaLnBrk="1" latinLnBrk="0" hangingPunct="1">
      <a:defRPr sz="3601" kern="1200">
        <a:solidFill>
          <a:schemeClr val="tx1"/>
        </a:solidFill>
        <a:latin typeface="+mn-lt"/>
        <a:ea typeface="+mn-ea"/>
        <a:cs typeface="+mn-cs"/>
      </a:defRPr>
    </a:lvl9pPr>
  </p:defaultTextStyle>
  <p:extLst>
    <p:ext uri="{521415D9-36F7-43E2-AB2F-B90AF26B5E84}">
      <p14:sectionLst xmlns:p14="http://schemas.microsoft.com/office/powerpoint/2010/main">
        <p14:section name="Kuopio 250-juhlavuoden some-pohjan käyttöohjeet" id="{9537C1CC-D8B3-451F-AF64-2070AC6B0D3A}">
          <p14:sldIdLst>
            <p14:sldId id="292"/>
          </p14:sldIdLst>
        </p14:section>
        <p14:section name="Yleinen, lisää kuva muotoon, ei tekstiä" id="{9485D70F-A2FC-4D1B-B09B-770A99D1AFC8}">
          <p14:sldIdLst>
            <p14:sldId id="293"/>
            <p14:sldId id="294"/>
            <p14:sldId id="295"/>
          </p14:sldIdLst>
        </p14:section>
        <p14:section name="Yleinen, lisää kuva muotoon + teksti" id="{8B367488-8E71-4E5A-8725-B28DD2304C2B}">
          <p14:sldIdLst>
            <p14:sldId id="296"/>
            <p14:sldId id="297"/>
            <p14:sldId id="298"/>
            <p14:sldId id="300"/>
            <p14:sldId id="301"/>
            <p14:sldId id="302"/>
          </p14:sldIdLst>
        </p14:section>
        <p14:section name="Yleinen, lisää taustakuva, ei tekstiä" id="{48A1FD33-8311-438C-8520-026543B6F9F0}">
          <p14:sldIdLst>
            <p14:sldId id="303"/>
            <p14:sldId id="304"/>
            <p14:sldId id="305"/>
            <p14:sldId id="306"/>
            <p14:sldId id="307"/>
            <p14:sldId id="308"/>
            <p14:sldId id="309"/>
          </p14:sldIdLst>
        </p14:section>
        <p14:section name="Voep olla, lisää kuva muotoon" id="{6EFEBEBD-8CCA-4D38-9F6D-778ED717B29A}">
          <p14:sldIdLst>
            <p14:sldId id="310"/>
            <p14:sldId id="311"/>
            <p14:sldId id="312"/>
            <p14:sldId id="340"/>
            <p14:sldId id="341"/>
            <p14:sldId id="342"/>
            <p14:sldId id="343"/>
          </p14:sldIdLst>
        </p14:section>
        <p14:section name="Voep olla -teksti kuvan päällä, lisää taustakuva" id="{72952B4F-F239-4CB2-A770-24D049152F07}">
          <p14:sldIdLst>
            <p14:sldId id="313"/>
            <p14:sldId id="314"/>
            <p14:sldId id="315"/>
            <p14:sldId id="316"/>
          </p14:sldIdLst>
        </p14:section>
        <p14:section name="Voep olla -teksti alalaidassa, lisää taustakuva" id="{FF9CEF50-E0B2-45A8-AAED-45BB218C9D45}">
          <p14:sldIdLst>
            <p14:sldId id="317"/>
            <p14:sldId id="318"/>
            <p14:sldId id="319"/>
            <p14:sldId id="320"/>
            <p14:sldId id="321"/>
          </p14:sldIdLst>
        </p14:section>
        <p14:section name="Voep olla - ja voenu jo 250 vuotta, lisää taustakuva" id="{C7936115-245B-4F19-92BB-52E9C42822C1}">
          <p14:sldIdLst>
            <p14:sldId id="322"/>
            <p14:sldId id="323"/>
            <p14:sldId id="324"/>
            <p14:sldId id="325"/>
            <p14:sldId id="326"/>
            <p14:sldId id="327"/>
          </p14:sldIdLst>
        </p14:section>
        <p14:section name="Voep olla - ja onhan se tiedetty jo 250 vuotta, lisää taustakuva" id="{92F07D4B-5630-4691-AA14-E3472909ED3E}">
          <p14:sldIdLst>
            <p14:sldId id="328"/>
            <p14:sldId id="329"/>
            <p14:sldId id="330"/>
            <p14:sldId id="331"/>
            <p14:sldId id="332"/>
            <p14:sldId id="333"/>
            <p14:sldId id="334"/>
          </p14:sldIdLst>
        </p14:section>
        <p14:section name="Voep olla - tässä ja nyt jo 250 vuotta, lisää taustakuva" id="{9B5B8D1D-57F0-4682-8162-CE3669D137A7}">
          <p14:sldIdLst>
            <p14:sldId id="335"/>
            <p14:sldId id="336"/>
            <p14:sldId id="337"/>
            <p14:sldId id="338"/>
            <p14:sldId id="339"/>
          </p14:sldIdLst>
        </p14:section>
        <p14:section name="Voep olla - että meilläkin juhlitaan, lisää taustakuva" id="{A51BE392-A281-4106-9CC8-E734E68DF8A6}">
          <p14:sldIdLst>
            <p14:sldId id="344"/>
            <p14:sldId id="345"/>
            <p14:sldId id="346"/>
            <p14:sldId id="347"/>
            <p14:sldId id="348"/>
            <p14:sldId id="349"/>
            <p14:sldId id="351"/>
            <p14:sldId id="352"/>
            <p14:sldId id="353"/>
          </p14:sldIdLst>
        </p14:section>
        <p14:section name="Voep olla -  että rakastut Kuopioon, lisää taustakuva" id="{BDEA1B0A-55AE-4C56-B523-AECCE866CEDC}">
          <p14:sldIdLst>
            <p14:sldId id="354"/>
            <p14:sldId id="355"/>
            <p14:sldId id="356"/>
            <p14:sldId id="357"/>
            <p14:sldId id="358"/>
            <p14:sldId id="359"/>
            <p14:sldId id="360"/>
            <p14:sldId id="361"/>
            <p14:sldId id="362"/>
            <p14:sldId id="363"/>
          </p14:sldIdLst>
        </p14:section>
        <p14:section name="Voep olla - että jano lähtee juomalla, lisää taustakuva" id="{CACBA770-BA29-4EF2-AC2F-831601C3E681}">
          <p14:sldIdLst>
            <p14:sldId id="364"/>
            <p14:sldId id="365"/>
            <p14:sldId id="366"/>
            <p14:sldId id="367"/>
            <p14:sldId id="368"/>
            <p14:sldId id="369"/>
            <p14:sldId id="370"/>
            <p14:sldId id="371"/>
            <p14:sldId id="372"/>
            <p14:sldId id="373"/>
          </p14:sldIdLst>
        </p14:section>
        <p14:section name="Voep olla - että nälkä lähtee syömällä, lisää taustakuva" id="{8D65F742-DAE7-48D6-A0D2-D2BE05BCF18A}">
          <p14:sldIdLst>
            <p14:sldId id="374"/>
            <p14:sldId id="375"/>
            <p14:sldId id="376"/>
            <p14:sldId id="377"/>
            <p14:sldId id="378"/>
            <p14:sldId id="379"/>
            <p14:sldId id="380"/>
            <p14:sldId id="381"/>
            <p14:sldId id="382"/>
            <p14:sldId id="3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AA63"/>
    <a:srgbClr val="A7C6ED"/>
    <a:srgbClr val="CEFF8C"/>
    <a:srgbClr val="E56A54"/>
    <a:srgbClr val="E6BEDD"/>
    <a:srgbClr val="2CD5C4"/>
    <a:srgbClr val="250E62"/>
    <a:srgbClr val="8031A7"/>
    <a:srgbClr val="275D38"/>
    <a:srgbClr val="5A71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C6CF0F-BE36-4D8B-BD07-77ECB2D2E79F}" v="98" dt="2025-01-22T13:18:44.4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38" autoAdjust="0"/>
    <p:restoredTop sz="96878" autoAdjust="0"/>
  </p:normalViewPr>
  <p:slideViewPr>
    <p:cSldViewPr snapToGrid="0" snapToObjects="1">
      <p:cViewPr varScale="1">
        <p:scale>
          <a:sx n="84" d="100"/>
          <a:sy n="84" d="100"/>
        </p:scale>
        <p:origin x="1524" y="13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99" Type="http://schemas.openxmlformats.org/officeDocument/2006/relationships/customXml" Target="../customXml/item1.xml"/><Relationship Id="rId10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presProps" Target="presProps.xml"/><Relationship Id="rId98" Type="http://schemas.microsoft.com/office/2015/10/relationships/revisionInfo" Target="revisionInfo.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valainen Soile Marika" userId="bfe1ac0f-d75c-47ea-8821-c33c0aa47319" providerId="ADAL" clId="{07C6CF0F-BE36-4D8B-BD07-77ECB2D2E79F}"/>
    <pc:docChg chg="undo redo custSel addSld delSld modSld modMainMaster addSection modSection">
      <pc:chgData name="Nevalainen Soile Marika" userId="bfe1ac0f-d75c-47ea-8821-c33c0aa47319" providerId="ADAL" clId="{07C6CF0F-BE36-4D8B-BD07-77ECB2D2E79F}" dt="2025-01-22T13:46:51.251" v="1727" actId="1036"/>
      <pc:docMkLst>
        <pc:docMk/>
      </pc:docMkLst>
      <pc:sldChg chg="addSp delSp modSp mod modClrScheme chgLayout">
        <pc:chgData name="Nevalainen Soile Marika" userId="bfe1ac0f-d75c-47ea-8821-c33c0aa47319" providerId="ADAL" clId="{07C6CF0F-BE36-4D8B-BD07-77ECB2D2E79F}" dt="2025-01-22T13:46:51.251" v="1727" actId="1036"/>
        <pc:sldMkLst>
          <pc:docMk/>
          <pc:sldMk cId="3702162710" sldId="292"/>
        </pc:sldMkLst>
        <pc:spChg chg="add del mod">
          <ac:chgData name="Nevalainen Soile Marika" userId="bfe1ac0f-d75c-47ea-8821-c33c0aa47319" providerId="ADAL" clId="{07C6CF0F-BE36-4D8B-BD07-77ECB2D2E79F}" dt="2025-01-22T13:46:51.251" v="1727" actId="1036"/>
          <ac:spMkLst>
            <pc:docMk/>
            <pc:sldMk cId="3702162710" sldId="292"/>
            <ac:spMk id="2" creationId="{94005FCE-371D-436D-8B69-5A676E1B91C8}"/>
          </ac:spMkLst>
        </pc:spChg>
        <pc:spChg chg="mod">
          <ac:chgData name="Nevalainen Soile Marika" userId="bfe1ac0f-d75c-47ea-8821-c33c0aa47319" providerId="ADAL" clId="{07C6CF0F-BE36-4D8B-BD07-77ECB2D2E79F}" dt="2025-01-22T13:46:45.247" v="1720" actId="1035"/>
          <ac:spMkLst>
            <pc:docMk/>
            <pc:sldMk cId="3702162710" sldId="292"/>
            <ac:spMk id="3" creationId="{0D47FADD-4E8C-4E71-8681-600816F4B1AB}"/>
          </ac:spMkLst>
        </pc:spChg>
        <pc:spChg chg="add del mod ord">
          <ac:chgData name="Nevalainen Soile Marika" userId="bfe1ac0f-d75c-47ea-8821-c33c0aa47319" providerId="ADAL" clId="{07C6CF0F-BE36-4D8B-BD07-77ECB2D2E79F}" dt="2025-01-22T10:47:36.172" v="105" actId="478"/>
          <ac:spMkLst>
            <pc:docMk/>
            <pc:sldMk cId="3702162710" sldId="292"/>
            <ac:spMk id="4" creationId="{EBDF6EC8-F669-03A9-E7AC-31E7A7900176}"/>
          </ac:spMkLst>
        </pc:spChg>
        <pc:spChg chg="add del mod ord">
          <ac:chgData name="Nevalainen Soile Marika" userId="bfe1ac0f-d75c-47ea-8821-c33c0aa47319" providerId="ADAL" clId="{07C6CF0F-BE36-4D8B-BD07-77ECB2D2E79F}" dt="2025-01-22T10:47:25.903" v="102" actId="478"/>
          <ac:spMkLst>
            <pc:docMk/>
            <pc:sldMk cId="3702162710" sldId="292"/>
            <ac:spMk id="5" creationId="{53E093FB-44D1-2892-0D8A-D6A1B5AD7D6D}"/>
          </ac:spMkLst>
        </pc:spChg>
      </pc:sldChg>
      <pc:sldChg chg="addSp delSp modSp new mod">
        <pc:chgData name="Nevalainen Soile Marika" userId="bfe1ac0f-d75c-47ea-8821-c33c0aa47319" providerId="ADAL" clId="{07C6CF0F-BE36-4D8B-BD07-77ECB2D2E79F}" dt="2025-01-22T13:12:31.342" v="997" actId="931"/>
        <pc:sldMkLst>
          <pc:docMk/>
          <pc:sldMk cId="291958933" sldId="293"/>
        </pc:sldMkLst>
        <pc:spChg chg="add del">
          <ac:chgData name="Nevalainen Soile Marika" userId="bfe1ac0f-d75c-47ea-8821-c33c0aa47319" providerId="ADAL" clId="{07C6CF0F-BE36-4D8B-BD07-77ECB2D2E79F}" dt="2025-01-22T13:12:31.342" v="997" actId="931"/>
          <ac:spMkLst>
            <pc:docMk/>
            <pc:sldMk cId="291958933" sldId="293"/>
            <ac:spMk id="2" creationId="{D3988B44-889C-3CBC-0C86-4A3FFF967E44}"/>
          </ac:spMkLst>
        </pc:spChg>
        <pc:picChg chg="add mod">
          <ac:chgData name="Nevalainen Soile Marika" userId="bfe1ac0f-d75c-47ea-8821-c33c0aa47319" providerId="ADAL" clId="{07C6CF0F-BE36-4D8B-BD07-77ECB2D2E79F}" dt="2025-01-22T13:12:09.430" v="990" actId="931"/>
          <ac:picMkLst>
            <pc:docMk/>
            <pc:sldMk cId="291958933" sldId="293"/>
            <ac:picMk id="4" creationId="{CFA201E3-63E7-653C-5BBC-9C057AF6F533}"/>
          </ac:picMkLst>
        </pc:picChg>
        <pc:picChg chg="add mod">
          <ac:chgData name="Nevalainen Soile Marika" userId="bfe1ac0f-d75c-47ea-8821-c33c0aa47319" providerId="ADAL" clId="{07C6CF0F-BE36-4D8B-BD07-77ECB2D2E79F}" dt="2025-01-22T13:12:21.770" v="995" actId="931"/>
          <ac:picMkLst>
            <pc:docMk/>
            <pc:sldMk cId="291958933" sldId="293"/>
            <ac:picMk id="6" creationId="{9BC6EEF3-D251-FBF4-99F2-9EA2481D959B}"/>
          </ac:picMkLst>
        </pc:picChg>
        <pc:picChg chg="add mod">
          <ac:chgData name="Nevalainen Soile Marika" userId="bfe1ac0f-d75c-47ea-8821-c33c0aa47319" providerId="ADAL" clId="{07C6CF0F-BE36-4D8B-BD07-77ECB2D2E79F}" dt="2025-01-22T13:12:31.342" v="997" actId="931"/>
          <ac:picMkLst>
            <pc:docMk/>
            <pc:sldMk cId="291958933" sldId="293"/>
            <ac:picMk id="8" creationId="{948530CA-60B4-2561-9269-4F6842A549E9}"/>
          </ac:picMkLst>
        </pc:picChg>
      </pc:sldChg>
      <pc:sldChg chg="del">
        <pc:chgData name="Nevalainen Soile Marika" userId="bfe1ac0f-d75c-47ea-8821-c33c0aa47319" providerId="ADAL" clId="{07C6CF0F-BE36-4D8B-BD07-77ECB2D2E79F}" dt="2025-01-22T08:39:53.618" v="0" actId="47"/>
        <pc:sldMkLst>
          <pc:docMk/>
          <pc:sldMk cId="1368281275" sldId="293"/>
        </pc:sldMkLst>
      </pc:sldChg>
      <pc:sldChg chg="del">
        <pc:chgData name="Nevalainen Soile Marika" userId="bfe1ac0f-d75c-47ea-8821-c33c0aa47319" providerId="ADAL" clId="{07C6CF0F-BE36-4D8B-BD07-77ECB2D2E79F}" dt="2025-01-22T08:39:53.618" v="0" actId="47"/>
        <pc:sldMkLst>
          <pc:docMk/>
          <pc:sldMk cId="1124783458" sldId="294"/>
        </pc:sldMkLst>
      </pc:sldChg>
      <pc:sldChg chg="new">
        <pc:chgData name="Nevalainen Soile Marika" userId="bfe1ac0f-d75c-47ea-8821-c33c0aa47319" providerId="ADAL" clId="{07C6CF0F-BE36-4D8B-BD07-77ECB2D2E79F}" dt="2025-01-22T12:37:57.651" v="108" actId="680"/>
        <pc:sldMkLst>
          <pc:docMk/>
          <pc:sldMk cId="4203232190" sldId="294"/>
        </pc:sldMkLst>
      </pc:sldChg>
      <pc:sldChg chg="new">
        <pc:chgData name="Nevalainen Soile Marika" userId="bfe1ac0f-d75c-47ea-8821-c33c0aa47319" providerId="ADAL" clId="{07C6CF0F-BE36-4D8B-BD07-77ECB2D2E79F}" dt="2025-01-22T12:37:59.537" v="109" actId="680"/>
        <pc:sldMkLst>
          <pc:docMk/>
          <pc:sldMk cId="2711708601" sldId="295"/>
        </pc:sldMkLst>
      </pc:sldChg>
      <pc:sldChg chg="del">
        <pc:chgData name="Nevalainen Soile Marika" userId="bfe1ac0f-d75c-47ea-8821-c33c0aa47319" providerId="ADAL" clId="{07C6CF0F-BE36-4D8B-BD07-77ECB2D2E79F}" dt="2025-01-22T08:39:53.618" v="0" actId="47"/>
        <pc:sldMkLst>
          <pc:docMk/>
          <pc:sldMk cId="4214414477" sldId="295"/>
        </pc:sldMkLst>
      </pc:sldChg>
      <pc:sldChg chg="del">
        <pc:chgData name="Nevalainen Soile Marika" userId="bfe1ac0f-d75c-47ea-8821-c33c0aa47319" providerId="ADAL" clId="{07C6CF0F-BE36-4D8B-BD07-77ECB2D2E79F}" dt="2025-01-22T08:39:53.618" v="0" actId="47"/>
        <pc:sldMkLst>
          <pc:docMk/>
          <pc:sldMk cId="1218894127" sldId="296"/>
        </pc:sldMkLst>
      </pc:sldChg>
      <pc:sldChg chg="new">
        <pc:chgData name="Nevalainen Soile Marika" userId="bfe1ac0f-d75c-47ea-8821-c33c0aa47319" providerId="ADAL" clId="{07C6CF0F-BE36-4D8B-BD07-77ECB2D2E79F}" dt="2025-01-22T12:38:01.227" v="110" actId="680"/>
        <pc:sldMkLst>
          <pc:docMk/>
          <pc:sldMk cId="2618210181" sldId="296"/>
        </pc:sldMkLst>
      </pc:sldChg>
      <pc:sldChg chg="del">
        <pc:chgData name="Nevalainen Soile Marika" userId="bfe1ac0f-d75c-47ea-8821-c33c0aa47319" providerId="ADAL" clId="{07C6CF0F-BE36-4D8B-BD07-77ECB2D2E79F}" dt="2025-01-22T08:39:53.618" v="0" actId="47"/>
        <pc:sldMkLst>
          <pc:docMk/>
          <pc:sldMk cId="3259080814" sldId="297"/>
        </pc:sldMkLst>
      </pc:sldChg>
      <pc:sldChg chg="new">
        <pc:chgData name="Nevalainen Soile Marika" userId="bfe1ac0f-d75c-47ea-8821-c33c0aa47319" providerId="ADAL" clId="{07C6CF0F-BE36-4D8B-BD07-77ECB2D2E79F}" dt="2025-01-22T12:38:09.838" v="111" actId="680"/>
        <pc:sldMkLst>
          <pc:docMk/>
          <pc:sldMk cId="3685088788" sldId="297"/>
        </pc:sldMkLst>
      </pc:sldChg>
      <pc:sldChg chg="new">
        <pc:chgData name="Nevalainen Soile Marika" userId="bfe1ac0f-d75c-47ea-8821-c33c0aa47319" providerId="ADAL" clId="{07C6CF0F-BE36-4D8B-BD07-77ECB2D2E79F}" dt="2025-01-22T12:38:16.190" v="112" actId="680"/>
        <pc:sldMkLst>
          <pc:docMk/>
          <pc:sldMk cId="437339054" sldId="298"/>
        </pc:sldMkLst>
      </pc:sldChg>
      <pc:sldChg chg="del">
        <pc:chgData name="Nevalainen Soile Marika" userId="bfe1ac0f-d75c-47ea-8821-c33c0aa47319" providerId="ADAL" clId="{07C6CF0F-BE36-4D8B-BD07-77ECB2D2E79F}" dt="2025-01-22T08:39:53.618" v="0" actId="47"/>
        <pc:sldMkLst>
          <pc:docMk/>
          <pc:sldMk cId="1987259102" sldId="298"/>
        </pc:sldMkLst>
      </pc:sldChg>
      <pc:sldChg chg="new del">
        <pc:chgData name="Nevalainen Soile Marika" userId="bfe1ac0f-d75c-47ea-8821-c33c0aa47319" providerId="ADAL" clId="{07C6CF0F-BE36-4D8B-BD07-77ECB2D2E79F}" dt="2025-01-22T12:47:46.786" v="205" actId="47"/>
        <pc:sldMkLst>
          <pc:docMk/>
          <pc:sldMk cId="130041251" sldId="299"/>
        </pc:sldMkLst>
      </pc:sldChg>
      <pc:sldChg chg="del">
        <pc:chgData name="Nevalainen Soile Marika" userId="bfe1ac0f-d75c-47ea-8821-c33c0aa47319" providerId="ADAL" clId="{07C6CF0F-BE36-4D8B-BD07-77ECB2D2E79F}" dt="2025-01-22T08:39:53.618" v="0" actId="47"/>
        <pc:sldMkLst>
          <pc:docMk/>
          <pc:sldMk cId="1771567365" sldId="299"/>
        </pc:sldMkLst>
      </pc:sldChg>
      <pc:sldChg chg="del">
        <pc:chgData name="Nevalainen Soile Marika" userId="bfe1ac0f-d75c-47ea-8821-c33c0aa47319" providerId="ADAL" clId="{07C6CF0F-BE36-4D8B-BD07-77ECB2D2E79F}" dt="2025-01-22T08:39:53.618" v="0" actId="47"/>
        <pc:sldMkLst>
          <pc:docMk/>
          <pc:sldMk cId="3676729409" sldId="300"/>
        </pc:sldMkLst>
      </pc:sldChg>
      <pc:sldChg chg="new">
        <pc:chgData name="Nevalainen Soile Marika" userId="bfe1ac0f-d75c-47ea-8821-c33c0aa47319" providerId="ADAL" clId="{07C6CF0F-BE36-4D8B-BD07-77ECB2D2E79F}" dt="2025-01-22T12:38:34.551" v="114" actId="680"/>
        <pc:sldMkLst>
          <pc:docMk/>
          <pc:sldMk cId="4023839740" sldId="300"/>
        </pc:sldMkLst>
      </pc:sldChg>
      <pc:sldChg chg="new">
        <pc:chgData name="Nevalainen Soile Marika" userId="bfe1ac0f-d75c-47ea-8821-c33c0aa47319" providerId="ADAL" clId="{07C6CF0F-BE36-4D8B-BD07-77ECB2D2E79F}" dt="2025-01-22T12:38:37.497" v="115" actId="680"/>
        <pc:sldMkLst>
          <pc:docMk/>
          <pc:sldMk cId="1301409920" sldId="301"/>
        </pc:sldMkLst>
      </pc:sldChg>
      <pc:sldChg chg="del">
        <pc:chgData name="Nevalainen Soile Marika" userId="bfe1ac0f-d75c-47ea-8821-c33c0aa47319" providerId="ADAL" clId="{07C6CF0F-BE36-4D8B-BD07-77ECB2D2E79F}" dt="2025-01-22T08:39:53.618" v="0" actId="47"/>
        <pc:sldMkLst>
          <pc:docMk/>
          <pc:sldMk cId="3711561859" sldId="301"/>
        </pc:sldMkLst>
      </pc:sldChg>
      <pc:sldChg chg="del">
        <pc:chgData name="Nevalainen Soile Marika" userId="bfe1ac0f-d75c-47ea-8821-c33c0aa47319" providerId="ADAL" clId="{07C6CF0F-BE36-4D8B-BD07-77ECB2D2E79F}" dt="2025-01-22T08:39:53.618" v="0" actId="47"/>
        <pc:sldMkLst>
          <pc:docMk/>
          <pc:sldMk cId="2688340558" sldId="302"/>
        </pc:sldMkLst>
      </pc:sldChg>
      <pc:sldChg chg="new">
        <pc:chgData name="Nevalainen Soile Marika" userId="bfe1ac0f-d75c-47ea-8821-c33c0aa47319" providerId="ADAL" clId="{07C6CF0F-BE36-4D8B-BD07-77ECB2D2E79F}" dt="2025-01-22T12:38:39.526" v="116" actId="680"/>
        <pc:sldMkLst>
          <pc:docMk/>
          <pc:sldMk cId="3715957184" sldId="302"/>
        </pc:sldMkLst>
      </pc:sldChg>
      <pc:sldChg chg="del">
        <pc:chgData name="Nevalainen Soile Marika" userId="bfe1ac0f-d75c-47ea-8821-c33c0aa47319" providerId="ADAL" clId="{07C6CF0F-BE36-4D8B-BD07-77ECB2D2E79F}" dt="2025-01-22T08:39:53.618" v="0" actId="47"/>
        <pc:sldMkLst>
          <pc:docMk/>
          <pc:sldMk cId="1132087949" sldId="303"/>
        </pc:sldMkLst>
      </pc:sldChg>
      <pc:sldChg chg="new setBg">
        <pc:chgData name="Nevalainen Soile Marika" userId="bfe1ac0f-d75c-47ea-8821-c33c0aa47319" providerId="ADAL" clId="{07C6CF0F-BE36-4D8B-BD07-77ECB2D2E79F}" dt="2025-01-22T13:18:44.418" v="1053"/>
        <pc:sldMkLst>
          <pc:docMk/>
          <pc:sldMk cId="1175897265" sldId="303"/>
        </pc:sldMkLst>
      </pc:sldChg>
      <pc:sldChg chg="new">
        <pc:chgData name="Nevalainen Soile Marika" userId="bfe1ac0f-d75c-47ea-8821-c33c0aa47319" providerId="ADAL" clId="{07C6CF0F-BE36-4D8B-BD07-77ECB2D2E79F}" dt="2025-01-22T12:38:43.109" v="118" actId="680"/>
        <pc:sldMkLst>
          <pc:docMk/>
          <pc:sldMk cId="1145539173" sldId="304"/>
        </pc:sldMkLst>
      </pc:sldChg>
      <pc:sldChg chg="del">
        <pc:chgData name="Nevalainen Soile Marika" userId="bfe1ac0f-d75c-47ea-8821-c33c0aa47319" providerId="ADAL" clId="{07C6CF0F-BE36-4D8B-BD07-77ECB2D2E79F}" dt="2025-01-22T08:39:53.618" v="0" actId="47"/>
        <pc:sldMkLst>
          <pc:docMk/>
          <pc:sldMk cId="3636570839" sldId="304"/>
        </pc:sldMkLst>
      </pc:sldChg>
      <pc:sldChg chg="del">
        <pc:chgData name="Nevalainen Soile Marika" userId="bfe1ac0f-d75c-47ea-8821-c33c0aa47319" providerId="ADAL" clId="{07C6CF0F-BE36-4D8B-BD07-77ECB2D2E79F}" dt="2025-01-22T10:47:44.396" v="106" actId="47"/>
        <pc:sldMkLst>
          <pc:docMk/>
          <pc:sldMk cId="2649610916" sldId="305"/>
        </pc:sldMkLst>
      </pc:sldChg>
      <pc:sldChg chg="new">
        <pc:chgData name="Nevalainen Soile Marika" userId="bfe1ac0f-d75c-47ea-8821-c33c0aa47319" providerId="ADAL" clId="{07C6CF0F-BE36-4D8B-BD07-77ECB2D2E79F}" dt="2025-01-22T12:38:44.681" v="119" actId="680"/>
        <pc:sldMkLst>
          <pc:docMk/>
          <pc:sldMk cId="3113810203" sldId="305"/>
        </pc:sldMkLst>
      </pc:sldChg>
      <pc:sldChg chg="del">
        <pc:chgData name="Nevalainen Soile Marika" userId="bfe1ac0f-d75c-47ea-8821-c33c0aa47319" providerId="ADAL" clId="{07C6CF0F-BE36-4D8B-BD07-77ECB2D2E79F}" dt="2025-01-22T10:47:44.396" v="106" actId="47"/>
        <pc:sldMkLst>
          <pc:docMk/>
          <pc:sldMk cId="3440796220" sldId="306"/>
        </pc:sldMkLst>
      </pc:sldChg>
      <pc:sldChg chg="new">
        <pc:chgData name="Nevalainen Soile Marika" userId="bfe1ac0f-d75c-47ea-8821-c33c0aa47319" providerId="ADAL" clId="{07C6CF0F-BE36-4D8B-BD07-77ECB2D2E79F}" dt="2025-01-22T12:38:47.007" v="120" actId="680"/>
        <pc:sldMkLst>
          <pc:docMk/>
          <pc:sldMk cId="3719790338" sldId="306"/>
        </pc:sldMkLst>
      </pc:sldChg>
      <pc:sldChg chg="new">
        <pc:chgData name="Nevalainen Soile Marika" userId="bfe1ac0f-d75c-47ea-8821-c33c0aa47319" providerId="ADAL" clId="{07C6CF0F-BE36-4D8B-BD07-77ECB2D2E79F}" dt="2025-01-22T12:38:48.716" v="121" actId="680"/>
        <pc:sldMkLst>
          <pc:docMk/>
          <pc:sldMk cId="766675867" sldId="307"/>
        </pc:sldMkLst>
      </pc:sldChg>
      <pc:sldChg chg="del">
        <pc:chgData name="Nevalainen Soile Marika" userId="bfe1ac0f-d75c-47ea-8821-c33c0aa47319" providerId="ADAL" clId="{07C6CF0F-BE36-4D8B-BD07-77ECB2D2E79F}" dt="2025-01-22T10:47:44.396" v="106" actId="47"/>
        <pc:sldMkLst>
          <pc:docMk/>
          <pc:sldMk cId="3068805534" sldId="307"/>
        </pc:sldMkLst>
      </pc:sldChg>
      <pc:sldChg chg="del">
        <pc:chgData name="Nevalainen Soile Marika" userId="bfe1ac0f-d75c-47ea-8821-c33c0aa47319" providerId="ADAL" clId="{07C6CF0F-BE36-4D8B-BD07-77ECB2D2E79F}" dt="2025-01-22T10:47:44.396" v="106" actId="47"/>
        <pc:sldMkLst>
          <pc:docMk/>
          <pc:sldMk cId="1351432000" sldId="308"/>
        </pc:sldMkLst>
      </pc:sldChg>
      <pc:sldChg chg="new">
        <pc:chgData name="Nevalainen Soile Marika" userId="bfe1ac0f-d75c-47ea-8821-c33c0aa47319" providerId="ADAL" clId="{07C6CF0F-BE36-4D8B-BD07-77ECB2D2E79F}" dt="2025-01-22T12:38:53.776" v="122" actId="680"/>
        <pc:sldMkLst>
          <pc:docMk/>
          <pc:sldMk cId="3602662908" sldId="308"/>
        </pc:sldMkLst>
      </pc:sldChg>
      <pc:sldChg chg="new">
        <pc:chgData name="Nevalainen Soile Marika" userId="bfe1ac0f-d75c-47ea-8821-c33c0aa47319" providerId="ADAL" clId="{07C6CF0F-BE36-4D8B-BD07-77ECB2D2E79F}" dt="2025-01-22T12:38:58.665" v="123" actId="680"/>
        <pc:sldMkLst>
          <pc:docMk/>
          <pc:sldMk cId="1411628128" sldId="309"/>
        </pc:sldMkLst>
      </pc:sldChg>
      <pc:sldChg chg="del">
        <pc:chgData name="Nevalainen Soile Marika" userId="bfe1ac0f-d75c-47ea-8821-c33c0aa47319" providerId="ADAL" clId="{07C6CF0F-BE36-4D8B-BD07-77ECB2D2E79F}" dt="2025-01-22T10:47:44.396" v="106" actId="47"/>
        <pc:sldMkLst>
          <pc:docMk/>
          <pc:sldMk cId="2813458498" sldId="309"/>
        </pc:sldMkLst>
      </pc:sldChg>
      <pc:sldChg chg="del">
        <pc:chgData name="Nevalainen Soile Marika" userId="bfe1ac0f-d75c-47ea-8821-c33c0aa47319" providerId="ADAL" clId="{07C6CF0F-BE36-4D8B-BD07-77ECB2D2E79F}" dt="2025-01-22T10:47:44.396" v="106" actId="47"/>
        <pc:sldMkLst>
          <pc:docMk/>
          <pc:sldMk cId="1644329959" sldId="310"/>
        </pc:sldMkLst>
      </pc:sldChg>
      <pc:sldChg chg="new">
        <pc:chgData name="Nevalainen Soile Marika" userId="bfe1ac0f-d75c-47ea-8821-c33c0aa47319" providerId="ADAL" clId="{07C6CF0F-BE36-4D8B-BD07-77ECB2D2E79F}" dt="2025-01-22T12:39:03.748" v="124" actId="680"/>
        <pc:sldMkLst>
          <pc:docMk/>
          <pc:sldMk cId="4250517277" sldId="310"/>
        </pc:sldMkLst>
      </pc:sldChg>
      <pc:sldChg chg="new">
        <pc:chgData name="Nevalainen Soile Marika" userId="bfe1ac0f-d75c-47ea-8821-c33c0aa47319" providerId="ADAL" clId="{07C6CF0F-BE36-4D8B-BD07-77ECB2D2E79F}" dt="2025-01-22T12:39:06.135" v="125" actId="680"/>
        <pc:sldMkLst>
          <pc:docMk/>
          <pc:sldMk cId="3428613127" sldId="311"/>
        </pc:sldMkLst>
      </pc:sldChg>
      <pc:sldChg chg="del">
        <pc:chgData name="Nevalainen Soile Marika" userId="bfe1ac0f-d75c-47ea-8821-c33c0aa47319" providerId="ADAL" clId="{07C6CF0F-BE36-4D8B-BD07-77ECB2D2E79F}" dt="2025-01-22T10:47:44.396" v="106" actId="47"/>
        <pc:sldMkLst>
          <pc:docMk/>
          <pc:sldMk cId="3551563003" sldId="311"/>
        </pc:sldMkLst>
      </pc:sldChg>
      <pc:sldChg chg="new">
        <pc:chgData name="Nevalainen Soile Marika" userId="bfe1ac0f-d75c-47ea-8821-c33c0aa47319" providerId="ADAL" clId="{07C6CF0F-BE36-4D8B-BD07-77ECB2D2E79F}" dt="2025-01-22T12:39:08.260" v="126" actId="680"/>
        <pc:sldMkLst>
          <pc:docMk/>
          <pc:sldMk cId="3018229730" sldId="312"/>
        </pc:sldMkLst>
      </pc:sldChg>
      <pc:sldChg chg="del">
        <pc:chgData name="Nevalainen Soile Marika" userId="bfe1ac0f-d75c-47ea-8821-c33c0aa47319" providerId="ADAL" clId="{07C6CF0F-BE36-4D8B-BD07-77ECB2D2E79F}" dt="2025-01-22T10:47:44.396" v="106" actId="47"/>
        <pc:sldMkLst>
          <pc:docMk/>
          <pc:sldMk cId="3328556028" sldId="312"/>
        </pc:sldMkLst>
      </pc:sldChg>
      <pc:sldChg chg="new">
        <pc:chgData name="Nevalainen Soile Marika" userId="bfe1ac0f-d75c-47ea-8821-c33c0aa47319" providerId="ADAL" clId="{07C6CF0F-BE36-4D8B-BD07-77ECB2D2E79F}" dt="2025-01-22T12:39:10.173" v="127" actId="680"/>
        <pc:sldMkLst>
          <pc:docMk/>
          <pc:sldMk cId="2152614813" sldId="313"/>
        </pc:sldMkLst>
      </pc:sldChg>
      <pc:sldChg chg="del">
        <pc:chgData name="Nevalainen Soile Marika" userId="bfe1ac0f-d75c-47ea-8821-c33c0aa47319" providerId="ADAL" clId="{07C6CF0F-BE36-4D8B-BD07-77ECB2D2E79F}" dt="2025-01-22T10:47:44.396" v="106" actId="47"/>
        <pc:sldMkLst>
          <pc:docMk/>
          <pc:sldMk cId="3846316186" sldId="313"/>
        </pc:sldMkLst>
      </pc:sldChg>
      <pc:sldChg chg="del">
        <pc:chgData name="Nevalainen Soile Marika" userId="bfe1ac0f-d75c-47ea-8821-c33c0aa47319" providerId="ADAL" clId="{07C6CF0F-BE36-4D8B-BD07-77ECB2D2E79F}" dt="2025-01-22T10:47:44.396" v="106" actId="47"/>
        <pc:sldMkLst>
          <pc:docMk/>
          <pc:sldMk cId="2731191261" sldId="314"/>
        </pc:sldMkLst>
      </pc:sldChg>
      <pc:sldChg chg="new">
        <pc:chgData name="Nevalainen Soile Marika" userId="bfe1ac0f-d75c-47ea-8821-c33c0aa47319" providerId="ADAL" clId="{07C6CF0F-BE36-4D8B-BD07-77ECB2D2E79F}" dt="2025-01-22T12:39:11.920" v="128" actId="680"/>
        <pc:sldMkLst>
          <pc:docMk/>
          <pc:sldMk cId="4248623866" sldId="314"/>
        </pc:sldMkLst>
      </pc:sldChg>
      <pc:sldChg chg="new">
        <pc:chgData name="Nevalainen Soile Marika" userId="bfe1ac0f-d75c-47ea-8821-c33c0aa47319" providerId="ADAL" clId="{07C6CF0F-BE36-4D8B-BD07-77ECB2D2E79F}" dt="2025-01-22T12:39:14.388" v="129" actId="680"/>
        <pc:sldMkLst>
          <pc:docMk/>
          <pc:sldMk cId="107080017" sldId="315"/>
        </pc:sldMkLst>
      </pc:sldChg>
      <pc:sldChg chg="del">
        <pc:chgData name="Nevalainen Soile Marika" userId="bfe1ac0f-d75c-47ea-8821-c33c0aa47319" providerId="ADAL" clId="{07C6CF0F-BE36-4D8B-BD07-77ECB2D2E79F}" dt="2025-01-22T10:47:44.396" v="106" actId="47"/>
        <pc:sldMkLst>
          <pc:docMk/>
          <pc:sldMk cId="2587329590" sldId="315"/>
        </pc:sldMkLst>
      </pc:sldChg>
      <pc:sldChg chg="del">
        <pc:chgData name="Nevalainen Soile Marika" userId="bfe1ac0f-d75c-47ea-8821-c33c0aa47319" providerId="ADAL" clId="{07C6CF0F-BE36-4D8B-BD07-77ECB2D2E79F}" dt="2025-01-22T10:47:44.396" v="106" actId="47"/>
        <pc:sldMkLst>
          <pc:docMk/>
          <pc:sldMk cId="1899928930" sldId="316"/>
        </pc:sldMkLst>
      </pc:sldChg>
      <pc:sldChg chg="new">
        <pc:chgData name="Nevalainen Soile Marika" userId="bfe1ac0f-d75c-47ea-8821-c33c0aa47319" providerId="ADAL" clId="{07C6CF0F-BE36-4D8B-BD07-77ECB2D2E79F}" dt="2025-01-22T12:39:16.082" v="130" actId="680"/>
        <pc:sldMkLst>
          <pc:docMk/>
          <pc:sldMk cId="4173118675" sldId="316"/>
        </pc:sldMkLst>
      </pc:sldChg>
      <pc:sldChg chg="new">
        <pc:chgData name="Nevalainen Soile Marika" userId="bfe1ac0f-d75c-47ea-8821-c33c0aa47319" providerId="ADAL" clId="{07C6CF0F-BE36-4D8B-BD07-77ECB2D2E79F}" dt="2025-01-22T12:39:18.231" v="131" actId="680"/>
        <pc:sldMkLst>
          <pc:docMk/>
          <pc:sldMk cId="1239378519" sldId="317"/>
        </pc:sldMkLst>
      </pc:sldChg>
      <pc:sldChg chg="del">
        <pc:chgData name="Nevalainen Soile Marika" userId="bfe1ac0f-d75c-47ea-8821-c33c0aa47319" providerId="ADAL" clId="{07C6CF0F-BE36-4D8B-BD07-77ECB2D2E79F}" dt="2025-01-22T10:47:44.396" v="106" actId="47"/>
        <pc:sldMkLst>
          <pc:docMk/>
          <pc:sldMk cId="1360726476" sldId="317"/>
        </pc:sldMkLst>
      </pc:sldChg>
      <pc:sldChg chg="new">
        <pc:chgData name="Nevalainen Soile Marika" userId="bfe1ac0f-d75c-47ea-8821-c33c0aa47319" providerId="ADAL" clId="{07C6CF0F-BE36-4D8B-BD07-77ECB2D2E79F}" dt="2025-01-22T12:39:20.343" v="132" actId="680"/>
        <pc:sldMkLst>
          <pc:docMk/>
          <pc:sldMk cId="2979014649" sldId="318"/>
        </pc:sldMkLst>
      </pc:sldChg>
      <pc:sldChg chg="del">
        <pc:chgData name="Nevalainen Soile Marika" userId="bfe1ac0f-d75c-47ea-8821-c33c0aa47319" providerId="ADAL" clId="{07C6CF0F-BE36-4D8B-BD07-77ECB2D2E79F}" dt="2025-01-22T10:47:44.396" v="106" actId="47"/>
        <pc:sldMkLst>
          <pc:docMk/>
          <pc:sldMk cId="3464204288" sldId="318"/>
        </pc:sldMkLst>
      </pc:sldChg>
      <pc:sldChg chg="del">
        <pc:chgData name="Nevalainen Soile Marika" userId="bfe1ac0f-d75c-47ea-8821-c33c0aa47319" providerId="ADAL" clId="{07C6CF0F-BE36-4D8B-BD07-77ECB2D2E79F}" dt="2025-01-22T10:47:44.396" v="106" actId="47"/>
        <pc:sldMkLst>
          <pc:docMk/>
          <pc:sldMk cId="3868658601" sldId="319"/>
        </pc:sldMkLst>
      </pc:sldChg>
      <pc:sldChg chg="new">
        <pc:chgData name="Nevalainen Soile Marika" userId="bfe1ac0f-d75c-47ea-8821-c33c0aa47319" providerId="ADAL" clId="{07C6CF0F-BE36-4D8B-BD07-77ECB2D2E79F}" dt="2025-01-22T12:39:22.241" v="133" actId="680"/>
        <pc:sldMkLst>
          <pc:docMk/>
          <pc:sldMk cId="4277675334" sldId="319"/>
        </pc:sldMkLst>
      </pc:sldChg>
      <pc:sldChg chg="new">
        <pc:chgData name="Nevalainen Soile Marika" userId="bfe1ac0f-d75c-47ea-8821-c33c0aa47319" providerId="ADAL" clId="{07C6CF0F-BE36-4D8B-BD07-77ECB2D2E79F}" dt="2025-01-22T12:39:24.015" v="134" actId="680"/>
        <pc:sldMkLst>
          <pc:docMk/>
          <pc:sldMk cId="44573018" sldId="320"/>
        </pc:sldMkLst>
      </pc:sldChg>
      <pc:sldChg chg="del">
        <pc:chgData name="Nevalainen Soile Marika" userId="bfe1ac0f-d75c-47ea-8821-c33c0aa47319" providerId="ADAL" clId="{07C6CF0F-BE36-4D8B-BD07-77ECB2D2E79F}" dt="2025-01-22T10:47:44.396" v="106" actId="47"/>
        <pc:sldMkLst>
          <pc:docMk/>
          <pc:sldMk cId="3595002502" sldId="320"/>
        </pc:sldMkLst>
      </pc:sldChg>
      <pc:sldChg chg="new">
        <pc:chgData name="Nevalainen Soile Marika" userId="bfe1ac0f-d75c-47ea-8821-c33c0aa47319" providerId="ADAL" clId="{07C6CF0F-BE36-4D8B-BD07-77ECB2D2E79F}" dt="2025-01-22T12:39:26.538" v="135" actId="680"/>
        <pc:sldMkLst>
          <pc:docMk/>
          <pc:sldMk cId="713104975" sldId="321"/>
        </pc:sldMkLst>
      </pc:sldChg>
      <pc:sldChg chg="del">
        <pc:chgData name="Nevalainen Soile Marika" userId="bfe1ac0f-d75c-47ea-8821-c33c0aa47319" providerId="ADAL" clId="{07C6CF0F-BE36-4D8B-BD07-77ECB2D2E79F}" dt="2025-01-22T10:47:44.396" v="106" actId="47"/>
        <pc:sldMkLst>
          <pc:docMk/>
          <pc:sldMk cId="923443882" sldId="321"/>
        </pc:sldMkLst>
      </pc:sldChg>
      <pc:sldChg chg="del">
        <pc:chgData name="Nevalainen Soile Marika" userId="bfe1ac0f-d75c-47ea-8821-c33c0aa47319" providerId="ADAL" clId="{07C6CF0F-BE36-4D8B-BD07-77ECB2D2E79F}" dt="2025-01-22T10:47:44.396" v="106" actId="47"/>
        <pc:sldMkLst>
          <pc:docMk/>
          <pc:sldMk cId="180633034" sldId="322"/>
        </pc:sldMkLst>
      </pc:sldChg>
      <pc:sldChg chg="new">
        <pc:chgData name="Nevalainen Soile Marika" userId="bfe1ac0f-d75c-47ea-8821-c33c0aa47319" providerId="ADAL" clId="{07C6CF0F-BE36-4D8B-BD07-77ECB2D2E79F}" dt="2025-01-22T12:39:28.746" v="136" actId="680"/>
        <pc:sldMkLst>
          <pc:docMk/>
          <pc:sldMk cId="2793979144" sldId="322"/>
        </pc:sldMkLst>
      </pc:sldChg>
      <pc:sldChg chg="del">
        <pc:chgData name="Nevalainen Soile Marika" userId="bfe1ac0f-d75c-47ea-8821-c33c0aa47319" providerId="ADAL" clId="{07C6CF0F-BE36-4D8B-BD07-77ECB2D2E79F}" dt="2025-01-22T10:47:44.396" v="106" actId="47"/>
        <pc:sldMkLst>
          <pc:docMk/>
          <pc:sldMk cId="629916151" sldId="323"/>
        </pc:sldMkLst>
      </pc:sldChg>
      <pc:sldChg chg="new">
        <pc:chgData name="Nevalainen Soile Marika" userId="bfe1ac0f-d75c-47ea-8821-c33c0aa47319" providerId="ADAL" clId="{07C6CF0F-BE36-4D8B-BD07-77ECB2D2E79F}" dt="2025-01-22T12:39:31.516" v="137" actId="680"/>
        <pc:sldMkLst>
          <pc:docMk/>
          <pc:sldMk cId="2324099601" sldId="323"/>
        </pc:sldMkLst>
      </pc:sldChg>
      <pc:sldChg chg="new">
        <pc:chgData name="Nevalainen Soile Marika" userId="bfe1ac0f-d75c-47ea-8821-c33c0aa47319" providerId="ADAL" clId="{07C6CF0F-BE36-4D8B-BD07-77ECB2D2E79F}" dt="2025-01-22T12:39:35.201" v="138" actId="680"/>
        <pc:sldMkLst>
          <pc:docMk/>
          <pc:sldMk cId="1607143792" sldId="324"/>
        </pc:sldMkLst>
      </pc:sldChg>
      <pc:sldChg chg="del">
        <pc:chgData name="Nevalainen Soile Marika" userId="bfe1ac0f-d75c-47ea-8821-c33c0aa47319" providerId="ADAL" clId="{07C6CF0F-BE36-4D8B-BD07-77ECB2D2E79F}" dt="2025-01-22T10:47:44.396" v="106" actId="47"/>
        <pc:sldMkLst>
          <pc:docMk/>
          <pc:sldMk cId="1837040452" sldId="324"/>
        </pc:sldMkLst>
      </pc:sldChg>
      <pc:sldChg chg="del">
        <pc:chgData name="Nevalainen Soile Marika" userId="bfe1ac0f-d75c-47ea-8821-c33c0aa47319" providerId="ADAL" clId="{07C6CF0F-BE36-4D8B-BD07-77ECB2D2E79F}" dt="2025-01-22T10:47:44.396" v="106" actId="47"/>
        <pc:sldMkLst>
          <pc:docMk/>
          <pc:sldMk cId="1373194019" sldId="325"/>
        </pc:sldMkLst>
      </pc:sldChg>
      <pc:sldChg chg="new">
        <pc:chgData name="Nevalainen Soile Marika" userId="bfe1ac0f-d75c-47ea-8821-c33c0aa47319" providerId="ADAL" clId="{07C6CF0F-BE36-4D8B-BD07-77ECB2D2E79F}" dt="2025-01-22T12:39:37.867" v="139" actId="680"/>
        <pc:sldMkLst>
          <pc:docMk/>
          <pc:sldMk cId="3305495142" sldId="325"/>
        </pc:sldMkLst>
      </pc:sldChg>
      <pc:sldChg chg="new">
        <pc:chgData name="Nevalainen Soile Marika" userId="bfe1ac0f-d75c-47ea-8821-c33c0aa47319" providerId="ADAL" clId="{07C6CF0F-BE36-4D8B-BD07-77ECB2D2E79F}" dt="2025-01-22T12:39:39.513" v="140" actId="680"/>
        <pc:sldMkLst>
          <pc:docMk/>
          <pc:sldMk cId="1058328622" sldId="326"/>
        </pc:sldMkLst>
      </pc:sldChg>
      <pc:sldChg chg="del">
        <pc:chgData name="Nevalainen Soile Marika" userId="bfe1ac0f-d75c-47ea-8821-c33c0aa47319" providerId="ADAL" clId="{07C6CF0F-BE36-4D8B-BD07-77ECB2D2E79F}" dt="2025-01-22T10:47:44.396" v="106" actId="47"/>
        <pc:sldMkLst>
          <pc:docMk/>
          <pc:sldMk cId="1905940871" sldId="326"/>
        </pc:sldMkLst>
      </pc:sldChg>
      <pc:sldChg chg="new">
        <pc:chgData name="Nevalainen Soile Marika" userId="bfe1ac0f-d75c-47ea-8821-c33c0aa47319" providerId="ADAL" clId="{07C6CF0F-BE36-4D8B-BD07-77ECB2D2E79F}" dt="2025-01-22T12:39:41.403" v="141" actId="680"/>
        <pc:sldMkLst>
          <pc:docMk/>
          <pc:sldMk cId="150570348" sldId="327"/>
        </pc:sldMkLst>
      </pc:sldChg>
      <pc:sldChg chg="del">
        <pc:chgData name="Nevalainen Soile Marika" userId="bfe1ac0f-d75c-47ea-8821-c33c0aa47319" providerId="ADAL" clId="{07C6CF0F-BE36-4D8B-BD07-77ECB2D2E79F}" dt="2025-01-22T10:47:44.396" v="106" actId="47"/>
        <pc:sldMkLst>
          <pc:docMk/>
          <pc:sldMk cId="1133131456" sldId="327"/>
        </pc:sldMkLst>
      </pc:sldChg>
      <pc:sldChg chg="del">
        <pc:chgData name="Nevalainen Soile Marika" userId="bfe1ac0f-d75c-47ea-8821-c33c0aa47319" providerId="ADAL" clId="{07C6CF0F-BE36-4D8B-BD07-77ECB2D2E79F}" dt="2025-01-22T10:47:44.396" v="106" actId="47"/>
        <pc:sldMkLst>
          <pc:docMk/>
          <pc:sldMk cId="2572413541" sldId="328"/>
        </pc:sldMkLst>
      </pc:sldChg>
      <pc:sldChg chg="new">
        <pc:chgData name="Nevalainen Soile Marika" userId="bfe1ac0f-d75c-47ea-8821-c33c0aa47319" providerId="ADAL" clId="{07C6CF0F-BE36-4D8B-BD07-77ECB2D2E79F}" dt="2025-01-22T12:39:43.665" v="142" actId="680"/>
        <pc:sldMkLst>
          <pc:docMk/>
          <pc:sldMk cId="3691165851" sldId="328"/>
        </pc:sldMkLst>
      </pc:sldChg>
      <pc:sldChg chg="new">
        <pc:chgData name="Nevalainen Soile Marika" userId="bfe1ac0f-d75c-47ea-8821-c33c0aa47319" providerId="ADAL" clId="{07C6CF0F-BE36-4D8B-BD07-77ECB2D2E79F}" dt="2025-01-22T12:39:46.499" v="143" actId="680"/>
        <pc:sldMkLst>
          <pc:docMk/>
          <pc:sldMk cId="122647274" sldId="329"/>
        </pc:sldMkLst>
      </pc:sldChg>
      <pc:sldChg chg="del">
        <pc:chgData name="Nevalainen Soile Marika" userId="bfe1ac0f-d75c-47ea-8821-c33c0aa47319" providerId="ADAL" clId="{07C6CF0F-BE36-4D8B-BD07-77ECB2D2E79F}" dt="2025-01-22T10:47:44.396" v="106" actId="47"/>
        <pc:sldMkLst>
          <pc:docMk/>
          <pc:sldMk cId="969914994" sldId="329"/>
        </pc:sldMkLst>
      </pc:sldChg>
      <pc:sldChg chg="del">
        <pc:chgData name="Nevalainen Soile Marika" userId="bfe1ac0f-d75c-47ea-8821-c33c0aa47319" providerId="ADAL" clId="{07C6CF0F-BE36-4D8B-BD07-77ECB2D2E79F}" dt="2025-01-22T10:47:44.396" v="106" actId="47"/>
        <pc:sldMkLst>
          <pc:docMk/>
          <pc:sldMk cId="1913703297" sldId="330"/>
        </pc:sldMkLst>
      </pc:sldChg>
      <pc:sldChg chg="new">
        <pc:chgData name="Nevalainen Soile Marika" userId="bfe1ac0f-d75c-47ea-8821-c33c0aa47319" providerId="ADAL" clId="{07C6CF0F-BE36-4D8B-BD07-77ECB2D2E79F}" dt="2025-01-22T12:39:49.155" v="144" actId="680"/>
        <pc:sldMkLst>
          <pc:docMk/>
          <pc:sldMk cId="3986277192" sldId="330"/>
        </pc:sldMkLst>
      </pc:sldChg>
      <pc:sldChg chg="del">
        <pc:chgData name="Nevalainen Soile Marika" userId="bfe1ac0f-d75c-47ea-8821-c33c0aa47319" providerId="ADAL" clId="{07C6CF0F-BE36-4D8B-BD07-77ECB2D2E79F}" dt="2025-01-22T10:47:44.396" v="106" actId="47"/>
        <pc:sldMkLst>
          <pc:docMk/>
          <pc:sldMk cId="614419394" sldId="331"/>
        </pc:sldMkLst>
      </pc:sldChg>
      <pc:sldChg chg="new">
        <pc:chgData name="Nevalainen Soile Marika" userId="bfe1ac0f-d75c-47ea-8821-c33c0aa47319" providerId="ADAL" clId="{07C6CF0F-BE36-4D8B-BD07-77ECB2D2E79F}" dt="2025-01-22T12:39:51.785" v="145" actId="680"/>
        <pc:sldMkLst>
          <pc:docMk/>
          <pc:sldMk cId="3048923523" sldId="331"/>
        </pc:sldMkLst>
      </pc:sldChg>
      <pc:sldChg chg="new">
        <pc:chgData name="Nevalainen Soile Marika" userId="bfe1ac0f-d75c-47ea-8821-c33c0aa47319" providerId="ADAL" clId="{07C6CF0F-BE36-4D8B-BD07-77ECB2D2E79F}" dt="2025-01-22T12:39:53.937" v="146" actId="680"/>
        <pc:sldMkLst>
          <pc:docMk/>
          <pc:sldMk cId="2117617742" sldId="332"/>
        </pc:sldMkLst>
      </pc:sldChg>
      <pc:sldChg chg="del">
        <pc:chgData name="Nevalainen Soile Marika" userId="bfe1ac0f-d75c-47ea-8821-c33c0aa47319" providerId="ADAL" clId="{07C6CF0F-BE36-4D8B-BD07-77ECB2D2E79F}" dt="2025-01-22T10:47:44.396" v="106" actId="47"/>
        <pc:sldMkLst>
          <pc:docMk/>
          <pc:sldMk cId="2317404011" sldId="332"/>
        </pc:sldMkLst>
      </pc:sldChg>
      <pc:sldChg chg="new">
        <pc:chgData name="Nevalainen Soile Marika" userId="bfe1ac0f-d75c-47ea-8821-c33c0aa47319" providerId="ADAL" clId="{07C6CF0F-BE36-4D8B-BD07-77ECB2D2E79F}" dt="2025-01-22T12:39:58.544" v="147" actId="680"/>
        <pc:sldMkLst>
          <pc:docMk/>
          <pc:sldMk cId="1206359063" sldId="333"/>
        </pc:sldMkLst>
      </pc:sldChg>
      <pc:sldChg chg="del">
        <pc:chgData name="Nevalainen Soile Marika" userId="bfe1ac0f-d75c-47ea-8821-c33c0aa47319" providerId="ADAL" clId="{07C6CF0F-BE36-4D8B-BD07-77ECB2D2E79F}" dt="2025-01-22T10:47:44.396" v="106" actId="47"/>
        <pc:sldMkLst>
          <pc:docMk/>
          <pc:sldMk cId="2172514758" sldId="333"/>
        </pc:sldMkLst>
      </pc:sldChg>
      <pc:sldChg chg="del">
        <pc:chgData name="Nevalainen Soile Marika" userId="bfe1ac0f-d75c-47ea-8821-c33c0aa47319" providerId="ADAL" clId="{07C6CF0F-BE36-4D8B-BD07-77ECB2D2E79F}" dt="2025-01-22T10:47:44.396" v="106" actId="47"/>
        <pc:sldMkLst>
          <pc:docMk/>
          <pc:sldMk cId="560069336" sldId="334"/>
        </pc:sldMkLst>
      </pc:sldChg>
      <pc:sldChg chg="new">
        <pc:chgData name="Nevalainen Soile Marika" userId="bfe1ac0f-d75c-47ea-8821-c33c0aa47319" providerId="ADAL" clId="{07C6CF0F-BE36-4D8B-BD07-77ECB2D2E79F}" dt="2025-01-22T12:40:04.458" v="148" actId="680"/>
        <pc:sldMkLst>
          <pc:docMk/>
          <pc:sldMk cId="2154556896" sldId="334"/>
        </pc:sldMkLst>
      </pc:sldChg>
      <pc:sldChg chg="new">
        <pc:chgData name="Nevalainen Soile Marika" userId="bfe1ac0f-d75c-47ea-8821-c33c0aa47319" providerId="ADAL" clId="{07C6CF0F-BE36-4D8B-BD07-77ECB2D2E79F}" dt="2025-01-22T12:40:07.866" v="149" actId="680"/>
        <pc:sldMkLst>
          <pc:docMk/>
          <pc:sldMk cId="3960451400" sldId="335"/>
        </pc:sldMkLst>
      </pc:sldChg>
      <pc:sldChg chg="del">
        <pc:chgData name="Nevalainen Soile Marika" userId="bfe1ac0f-d75c-47ea-8821-c33c0aa47319" providerId="ADAL" clId="{07C6CF0F-BE36-4D8B-BD07-77ECB2D2E79F}" dt="2025-01-22T10:47:44.396" v="106" actId="47"/>
        <pc:sldMkLst>
          <pc:docMk/>
          <pc:sldMk cId="4048810278" sldId="335"/>
        </pc:sldMkLst>
      </pc:sldChg>
      <pc:sldChg chg="new">
        <pc:chgData name="Nevalainen Soile Marika" userId="bfe1ac0f-d75c-47ea-8821-c33c0aa47319" providerId="ADAL" clId="{07C6CF0F-BE36-4D8B-BD07-77ECB2D2E79F}" dt="2025-01-22T12:40:11.305" v="150" actId="680"/>
        <pc:sldMkLst>
          <pc:docMk/>
          <pc:sldMk cId="1093862440" sldId="336"/>
        </pc:sldMkLst>
      </pc:sldChg>
      <pc:sldChg chg="del">
        <pc:chgData name="Nevalainen Soile Marika" userId="bfe1ac0f-d75c-47ea-8821-c33c0aa47319" providerId="ADAL" clId="{07C6CF0F-BE36-4D8B-BD07-77ECB2D2E79F}" dt="2025-01-22T10:47:44.396" v="106" actId="47"/>
        <pc:sldMkLst>
          <pc:docMk/>
          <pc:sldMk cId="4244115014" sldId="336"/>
        </pc:sldMkLst>
      </pc:sldChg>
      <pc:sldChg chg="new">
        <pc:chgData name="Nevalainen Soile Marika" userId="bfe1ac0f-d75c-47ea-8821-c33c0aa47319" providerId="ADAL" clId="{07C6CF0F-BE36-4D8B-BD07-77ECB2D2E79F}" dt="2025-01-22T12:40:14.484" v="151" actId="680"/>
        <pc:sldMkLst>
          <pc:docMk/>
          <pc:sldMk cId="1291246544" sldId="337"/>
        </pc:sldMkLst>
      </pc:sldChg>
      <pc:sldChg chg="del">
        <pc:chgData name="Nevalainen Soile Marika" userId="bfe1ac0f-d75c-47ea-8821-c33c0aa47319" providerId="ADAL" clId="{07C6CF0F-BE36-4D8B-BD07-77ECB2D2E79F}" dt="2025-01-22T10:47:44.396" v="106" actId="47"/>
        <pc:sldMkLst>
          <pc:docMk/>
          <pc:sldMk cId="2672076832" sldId="337"/>
        </pc:sldMkLst>
      </pc:sldChg>
      <pc:sldChg chg="new">
        <pc:chgData name="Nevalainen Soile Marika" userId="bfe1ac0f-d75c-47ea-8821-c33c0aa47319" providerId="ADAL" clId="{07C6CF0F-BE36-4D8B-BD07-77ECB2D2E79F}" dt="2025-01-22T12:40:18.096" v="152" actId="680"/>
        <pc:sldMkLst>
          <pc:docMk/>
          <pc:sldMk cId="3613071736" sldId="338"/>
        </pc:sldMkLst>
      </pc:sldChg>
      <pc:sldChg chg="del">
        <pc:chgData name="Nevalainen Soile Marika" userId="bfe1ac0f-d75c-47ea-8821-c33c0aa47319" providerId="ADAL" clId="{07C6CF0F-BE36-4D8B-BD07-77ECB2D2E79F}" dt="2025-01-22T10:47:44.396" v="106" actId="47"/>
        <pc:sldMkLst>
          <pc:docMk/>
          <pc:sldMk cId="3751822919" sldId="338"/>
        </pc:sldMkLst>
      </pc:sldChg>
      <pc:sldChg chg="new">
        <pc:chgData name="Nevalainen Soile Marika" userId="bfe1ac0f-d75c-47ea-8821-c33c0aa47319" providerId="ADAL" clId="{07C6CF0F-BE36-4D8B-BD07-77ECB2D2E79F}" dt="2025-01-22T12:40:21.497" v="153" actId="680"/>
        <pc:sldMkLst>
          <pc:docMk/>
          <pc:sldMk cId="1636171943" sldId="339"/>
        </pc:sldMkLst>
      </pc:sldChg>
      <pc:sldChg chg="del">
        <pc:chgData name="Nevalainen Soile Marika" userId="bfe1ac0f-d75c-47ea-8821-c33c0aa47319" providerId="ADAL" clId="{07C6CF0F-BE36-4D8B-BD07-77ECB2D2E79F}" dt="2025-01-22T10:47:44.396" v="106" actId="47"/>
        <pc:sldMkLst>
          <pc:docMk/>
          <pc:sldMk cId="3628600245" sldId="339"/>
        </pc:sldMkLst>
      </pc:sldChg>
      <pc:sldChg chg="del">
        <pc:chgData name="Nevalainen Soile Marika" userId="bfe1ac0f-d75c-47ea-8821-c33c0aa47319" providerId="ADAL" clId="{07C6CF0F-BE36-4D8B-BD07-77ECB2D2E79F}" dt="2025-01-22T10:47:44.396" v="106" actId="47"/>
        <pc:sldMkLst>
          <pc:docMk/>
          <pc:sldMk cId="342393782" sldId="340"/>
        </pc:sldMkLst>
      </pc:sldChg>
      <pc:sldChg chg="new del">
        <pc:chgData name="Nevalainen Soile Marika" userId="bfe1ac0f-d75c-47ea-8821-c33c0aa47319" providerId="ADAL" clId="{07C6CF0F-BE36-4D8B-BD07-77ECB2D2E79F}" dt="2025-01-22T12:55:34.498" v="228" actId="2696"/>
        <pc:sldMkLst>
          <pc:docMk/>
          <pc:sldMk cId="1351559850" sldId="340"/>
        </pc:sldMkLst>
      </pc:sldChg>
      <pc:sldChg chg="add">
        <pc:chgData name="Nevalainen Soile Marika" userId="bfe1ac0f-d75c-47ea-8821-c33c0aa47319" providerId="ADAL" clId="{07C6CF0F-BE36-4D8B-BD07-77ECB2D2E79F}" dt="2025-01-22T12:55:45.585" v="229"/>
        <pc:sldMkLst>
          <pc:docMk/>
          <pc:sldMk cId="4055208152" sldId="340"/>
        </pc:sldMkLst>
      </pc:sldChg>
      <pc:sldChg chg="add">
        <pc:chgData name="Nevalainen Soile Marika" userId="bfe1ac0f-d75c-47ea-8821-c33c0aa47319" providerId="ADAL" clId="{07C6CF0F-BE36-4D8B-BD07-77ECB2D2E79F}" dt="2025-01-22T12:55:45.585" v="229"/>
        <pc:sldMkLst>
          <pc:docMk/>
          <pc:sldMk cId="1422179239" sldId="341"/>
        </pc:sldMkLst>
      </pc:sldChg>
      <pc:sldChg chg="del">
        <pc:chgData name="Nevalainen Soile Marika" userId="bfe1ac0f-d75c-47ea-8821-c33c0aa47319" providerId="ADAL" clId="{07C6CF0F-BE36-4D8B-BD07-77ECB2D2E79F}" dt="2025-01-22T10:47:44.396" v="106" actId="47"/>
        <pc:sldMkLst>
          <pc:docMk/>
          <pc:sldMk cId="1437902742" sldId="341"/>
        </pc:sldMkLst>
      </pc:sldChg>
      <pc:sldChg chg="new add del">
        <pc:chgData name="Nevalainen Soile Marika" userId="bfe1ac0f-d75c-47ea-8821-c33c0aa47319" providerId="ADAL" clId="{07C6CF0F-BE36-4D8B-BD07-77ECB2D2E79F}" dt="2025-01-22T12:55:34.498" v="228" actId="2696"/>
        <pc:sldMkLst>
          <pc:docMk/>
          <pc:sldMk cId="3909921327" sldId="341"/>
        </pc:sldMkLst>
      </pc:sldChg>
      <pc:sldChg chg="new add del">
        <pc:chgData name="Nevalainen Soile Marika" userId="bfe1ac0f-d75c-47ea-8821-c33c0aa47319" providerId="ADAL" clId="{07C6CF0F-BE36-4D8B-BD07-77ECB2D2E79F}" dt="2025-01-22T12:55:34.498" v="228" actId="2696"/>
        <pc:sldMkLst>
          <pc:docMk/>
          <pc:sldMk cId="2088020151" sldId="342"/>
        </pc:sldMkLst>
      </pc:sldChg>
      <pc:sldChg chg="del">
        <pc:chgData name="Nevalainen Soile Marika" userId="bfe1ac0f-d75c-47ea-8821-c33c0aa47319" providerId="ADAL" clId="{07C6CF0F-BE36-4D8B-BD07-77ECB2D2E79F}" dt="2025-01-22T10:47:44.396" v="106" actId="47"/>
        <pc:sldMkLst>
          <pc:docMk/>
          <pc:sldMk cId="3078500288" sldId="342"/>
        </pc:sldMkLst>
      </pc:sldChg>
      <pc:sldChg chg="add">
        <pc:chgData name="Nevalainen Soile Marika" userId="bfe1ac0f-d75c-47ea-8821-c33c0aa47319" providerId="ADAL" clId="{07C6CF0F-BE36-4D8B-BD07-77ECB2D2E79F}" dt="2025-01-22T12:55:45.585" v="229"/>
        <pc:sldMkLst>
          <pc:docMk/>
          <pc:sldMk cId="3854067961" sldId="342"/>
        </pc:sldMkLst>
      </pc:sldChg>
      <pc:sldChg chg="add">
        <pc:chgData name="Nevalainen Soile Marika" userId="bfe1ac0f-d75c-47ea-8821-c33c0aa47319" providerId="ADAL" clId="{07C6CF0F-BE36-4D8B-BD07-77ECB2D2E79F}" dt="2025-01-22T12:55:45.585" v="229"/>
        <pc:sldMkLst>
          <pc:docMk/>
          <pc:sldMk cId="725775456" sldId="343"/>
        </pc:sldMkLst>
      </pc:sldChg>
      <pc:sldChg chg="del">
        <pc:chgData name="Nevalainen Soile Marika" userId="bfe1ac0f-d75c-47ea-8821-c33c0aa47319" providerId="ADAL" clId="{07C6CF0F-BE36-4D8B-BD07-77ECB2D2E79F}" dt="2025-01-22T10:47:44.396" v="106" actId="47"/>
        <pc:sldMkLst>
          <pc:docMk/>
          <pc:sldMk cId="1294746831" sldId="343"/>
        </pc:sldMkLst>
      </pc:sldChg>
      <pc:sldChg chg="new add del">
        <pc:chgData name="Nevalainen Soile Marika" userId="bfe1ac0f-d75c-47ea-8821-c33c0aa47319" providerId="ADAL" clId="{07C6CF0F-BE36-4D8B-BD07-77ECB2D2E79F}" dt="2025-01-22T12:55:34.498" v="228" actId="2696"/>
        <pc:sldMkLst>
          <pc:docMk/>
          <pc:sldMk cId="4281746510" sldId="343"/>
        </pc:sldMkLst>
      </pc:sldChg>
      <pc:sldChg chg="del">
        <pc:chgData name="Nevalainen Soile Marika" userId="bfe1ac0f-d75c-47ea-8821-c33c0aa47319" providerId="ADAL" clId="{07C6CF0F-BE36-4D8B-BD07-77ECB2D2E79F}" dt="2025-01-22T10:47:44.396" v="106" actId="47"/>
        <pc:sldMkLst>
          <pc:docMk/>
          <pc:sldMk cId="1559924800" sldId="344"/>
        </pc:sldMkLst>
      </pc:sldChg>
      <pc:sldChg chg="new">
        <pc:chgData name="Nevalainen Soile Marika" userId="bfe1ac0f-d75c-47ea-8821-c33c0aa47319" providerId="ADAL" clId="{07C6CF0F-BE36-4D8B-BD07-77ECB2D2E79F}" dt="2025-01-22T12:40:50.931" v="158" actId="680"/>
        <pc:sldMkLst>
          <pc:docMk/>
          <pc:sldMk cId="2827994017" sldId="344"/>
        </pc:sldMkLst>
      </pc:sldChg>
      <pc:sldChg chg="del">
        <pc:chgData name="Nevalainen Soile Marika" userId="bfe1ac0f-d75c-47ea-8821-c33c0aa47319" providerId="ADAL" clId="{07C6CF0F-BE36-4D8B-BD07-77ECB2D2E79F}" dt="2025-01-22T10:47:44.396" v="106" actId="47"/>
        <pc:sldMkLst>
          <pc:docMk/>
          <pc:sldMk cId="1912187150" sldId="345"/>
        </pc:sldMkLst>
      </pc:sldChg>
      <pc:sldChg chg="new">
        <pc:chgData name="Nevalainen Soile Marika" userId="bfe1ac0f-d75c-47ea-8821-c33c0aa47319" providerId="ADAL" clId="{07C6CF0F-BE36-4D8B-BD07-77ECB2D2E79F}" dt="2025-01-22T12:40:54.923" v="159" actId="680"/>
        <pc:sldMkLst>
          <pc:docMk/>
          <pc:sldMk cId="3496467882" sldId="345"/>
        </pc:sldMkLst>
      </pc:sldChg>
      <pc:sldChg chg="new">
        <pc:chgData name="Nevalainen Soile Marika" userId="bfe1ac0f-d75c-47ea-8821-c33c0aa47319" providerId="ADAL" clId="{07C6CF0F-BE36-4D8B-BD07-77ECB2D2E79F}" dt="2025-01-22T12:40:59.484" v="160" actId="680"/>
        <pc:sldMkLst>
          <pc:docMk/>
          <pc:sldMk cId="2398356071" sldId="346"/>
        </pc:sldMkLst>
      </pc:sldChg>
      <pc:sldChg chg="del">
        <pc:chgData name="Nevalainen Soile Marika" userId="bfe1ac0f-d75c-47ea-8821-c33c0aa47319" providerId="ADAL" clId="{07C6CF0F-BE36-4D8B-BD07-77ECB2D2E79F}" dt="2025-01-22T10:47:44.396" v="106" actId="47"/>
        <pc:sldMkLst>
          <pc:docMk/>
          <pc:sldMk cId="2537003198" sldId="346"/>
        </pc:sldMkLst>
      </pc:sldChg>
      <pc:sldChg chg="del">
        <pc:chgData name="Nevalainen Soile Marika" userId="bfe1ac0f-d75c-47ea-8821-c33c0aa47319" providerId="ADAL" clId="{07C6CF0F-BE36-4D8B-BD07-77ECB2D2E79F}" dt="2025-01-22T10:47:44.396" v="106" actId="47"/>
        <pc:sldMkLst>
          <pc:docMk/>
          <pc:sldMk cId="1195024927" sldId="347"/>
        </pc:sldMkLst>
      </pc:sldChg>
      <pc:sldChg chg="new">
        <pc:chgData name="Nevalainen Soile Marika" userId="bfe1ac0f-d75c-47ea-8821-c33c0aa47319" providerId="ADAL" clId="{07C6CF0F-BE36-4D8B-BD07-77ECB2D2E79F}" dt="2025-01-22T12:41:03.449" v="161" actId="680"/>
        <pc:sldMkLst>
          <pc:docMk/>
          <pc:sldMk cId="2074759537" sldId="347"/>
        </pc:sldMkLst>
      </pc:sldChg>
      <pc:sldChg chg="del">
        <pc:chgData name="Nevalainen Soile Marika" userId="bfe1ac0f-d75c-47ea-8821-c33c0aa47319" providerId="ADAL" clId="{07C6CF0F-BE36-4D8B-BD07-77ECB2D2E79F}" dt="2025-01-22T10:47:44.396" v="106" actId="47"/>
        <pc:sldMkLst>
          <pc:docMk/>
          <pc:sldMk cId="1082154019" sldId="348"/>
        </pc:sldMkLst>
      </pc:sldChg>
      <pc:sldChg chg="new">
        <pc:chgData name="Nevalainen Soile Marika" userId="bfe1ac0f-d75c-47ea-8821-c33c0aa47319" providerId="ADAL" clId="{07C6CF0F-BE36-4D8B-BD07-77ECB2D2E79F}" dt="2025-01-22T12:41:07.664" v="162" actId="680"/>
        <pc:sldMkLst>
          <pc:docMk/>
          <pc:sldMk cId="1842286468" sldId="348"/>
        </pc:sldMkLst>
      </pc:sldChg>
      <pc:sldChg chg="del">
        <pc:chgData name="Nevalainen Soile Marika" userId="bfe1ac0f-d75c-47ea-8821-c33c0aa47319" providerId="ADAL" clId="{07C6CF0F-BE36-4D8B-BD07-77ECB2D2E79F}" dt="2025-01-22T10:47:44.396" v="106" actId="47"/>
        <pc:sldMkLst>
          <pc:docMk/>
          <pc:sldMk cId="408683567" sldId="349"/>
        </pc:sldMkLst>
      </pc:sldChg>
      <pc:sldChg chg="new">
        <pc:chgData name="Nevalainen Soile Marika" userId="bfe1ac0f-d75c-47ea-8821-c33c0aa47319" providerId="ADAL" clId="{07C6CF0F-BE36-4D8B-BD07-77ECB2D2E79F}" dt="2025-01-22T12:41:12.091" v="163" actId="680"/>
        <pc:sldMkLst>
          <pc:docMk/>
          <pc:sldMk cId="2692308254" sldId="349"/>
        </pc:sldMkLst>
      </pc:sldChg>
      <pc:sldChg chg="new del">
        <pc:chgData name="Nevalainen Soile Marika" userId="bfe1ac0f-d75c-47ea-8821-c33c0aa47319" providerId="ADAL" clId="{07C6CF0F-BE36-4D8B-BD07-77ECB2D2E79F}" dt="2025-01-22T12:57:15.437" v="232" actId="47"/>
        <pc:sldMkLst>
          <pc:docMk/>
          <pc:sldMk cId="1986617712" sldId="350"/>
        </pc:sldMkLst>
      </pc:sldChg>
      <pc:sldChg chg="new">
        <pc:chgData name="Nevalainen Soile Marika" userId="bfe1ac0f-d75c-47ea-8821-c33c0aa47319" providerId="ADAL" clId="{07C6CF0F-BE36-4D8B-BD07-77ECB2D2E79F}" dt="2025-01-22T12:41:23.978" v="165" actId="680"/>
        <pc:sldMkLst>
          <pc:docMk/>
          <pc:sldMk cId="1256596545" sldId="351"/>
        </pc:sldMkLst>
      </pc:sldChg>
      <pc:sldChg chg="new">
        <pc:chgData name="Nevalainen Soile Marika" userId="bfe1ac0f-d75c-47ea-8821-c33c0aa47319" providerId="ADAL" clId="{07C6CF0F-BE36-4D8B-BD07-77ECB2D2E79F}" dt="2025-01-22T12:41:28.037" v="166" actId="680"/>
        <pc:sldMkLst>
          <pc:docMk/>
          <pc:sldMk cId="3673255832" sldId="352"/>
        </pc:sldMkLst>
      </pc:sldChg>
      <pc:sldChg chg="new">
        <pc:chgData name="Nevalainen Soile Marika" userId="bfe1ac0f-d75c-47ea-8821-c33c0aa47319" providerId="ADAL" clId="{07C6CF0F-BE36-4D8B-BD07-77ECB2D2E79F}" dt="2025-01-22T12:41:33.371" v="167" actId="680"/>
        <pc:sldMkLst>
          <pc:docMk/>
          <pc:sldMk cId="2079343043" sldId="353"/>
        </pc:sldMkLst>
      </pc:sldChg>
      <pc:sldChg chg="del">
        <pc:chgData name="Nevalainen Soile Marika" userId="bfe1ac0f-d75c-47ea-8821-c33c0aa47319" providerId="ADAL" clId="{07C6CF0F-BE36-4D8B-BD07-77ECB2D2E79F}" dt="2025-01-22T10:47:44.396" v="106" actId="47"/>
        <pc:sldMkLst>
          <pc:docMk/>
          <pc:sldMk cId="254392292" sldId="354"/>
        </pc:sldMkLst>
      </pc:sldChg>
      <pc:sldChg chg="new">
        <pc:chgData name="Nevalainen Soile Marika" userId="bfe1ac0f-d75c-47ea-8821-c33c0aa47319" providerId="ADAL" clId="{07C6CF0F-BE36-4D8B-BD07-77ECB2D2E79F}" dt="2025-01-22T12:41:56.224" v="168" actId="680"/>
        <pc:sldMkLst>
          <pc:docMk/>
          <pc:sldMk cId="2228600850" sldId="354"/>
        </pc:sldMkLst>
      </pc:sldChg>
      <pc:sldChg chg="new">
        <pc:chgData name="Nevalainen Soile Marika" userId="bfe1ac0f-d75c-47ea-8821-c33c0aa47319" providerId="ADAL" clId="{07C6CF0F-BE36-4D8B-BD07-77ECB2D2E79F}" dt="2025-01-22T12:42:17.207" v="169" actId="680"/>
        <pc:sldMkLst>
          <pc:docMk/>
          <pc:sldMk cId="1643659547" sldId="355"/>
        </pc:sldMkLst>
      </pc:sldChg>
      <pc:sldChg chg="del">
        <pc:chgData name="Nevalainen Soile Marika" userId="bfe1ac0f-d75c-47ea-8821-c33c0aa47319" providerId="ADAL" clId="{07C6CF0F-BE36-4D8B-BD07-77ECB2D2E79F}" dt="2025-01-22T10:47:44.396" v="106" actId="47"/>
        <pc:sldMkLst>
          <pc:docMk/>
          <pc:sldMk cId="3964638331" sldId="355"/>
        </pc:sldMkLst>
      </pc:sldChg>
      <pc:sldChg chg="del">
        <pc:chgData name="Nevalainen Soile Marika" userId="bfe1ac0f-d75c-47ea-8821-c33c0aa47319" providerId="ADAL" clId="{07C6CF0F-BE36-4D8B-BD07-77ECB2D2E79F}" dt="2025-01-22T10:47:44.396" v="106" actId="47"/>
        <pc:sldMkLst>
          <pc:docMk/>
          <pc:sldMk cId="2299517886" sldId="356"/>
        </pc:sldMkLst>
      </pc:sldChg>
      <pc:sldChg chg="new">
        <pc:chgData name="Nevalainen Soile Marika" userId="bfe1ac0f-d75c-47ea-8821-c33c0aa47319" providerId="ADAL" clId="{07C6CF0F-BE36-4D8B-BD07-77ECB2D2E79F}" dt="2025-01-22T12:42:22.023" v="170" actId="680"/>
        <pc:sldMkLst>
          <pc:docMk/>
          <pc:sldMk cId="4184561466" sldId="356"/>
        </pc:sldMkLst>
      </pc:sldChg>
      <pc:sldChg chg="del">
        <pc:chgData name="Nevalainen Soile Marika" userId="bfe1ac0f-d75c-47ea-8821-c33c0aa47319" providerId="ADAL" clId="{07C6CF0F-BE36-4D8B-BD07-77ECB2D2E79F}" dt="2025-01-22T10:47:44.396" v="106" actId="47"/>
        <pc:sldMkLst>
          <pc:docMk/>
          <pc:sldMk cId="1126300405" sldId="357"/>
        </pc:sldMkLst>
      </pc:sldChg>
      <pc:sldChg chg="new">
        <pc:chgData name="Nevalainen Soile Marika" userId="bfe1ac0f-d75c-47ea-8821-c33c0aa47319" providerId="ADAL" clId="{07C6CF0F-BE36-4D8B-BD07-77ECB2D2E79F}" dt="2025-01-22T12:42:26.388" v="171" actId="680"/>
        <pc:sldMkLst>
          <pc:docMk/>
          <pc:sldMk cId="1254549402" sldId="357"/>
        </pc:sldMkLst>
      </pc:sldChg>
      <pc:sldChg chg="new">
        <pc:chgData name="Nevalainen Soile Marika" userId="bfe1ac0f-d75c-47ea-8821-c33c0aa47319" providerId="ADAL" clId="{07C6CF0F-BE36-4D8B-BD07-77ECB2D2E79F}" dt="2025-01-22T12:42:31.129" v="172" actId="680"/>
        <pc:sldMkLst>
          <pc:docMk/>
          <pc:sldMk cId="2222887977" sldId="358"/>
        </pc:sldMkLst>
      </pc:sldChg>
      <pc:sldChg chg="del">
        <pc:chgData name="Nevalainen Soile Marika" userId="bfe1ac0f-d75c-47ea-8821-c33c0aa47319" providerId="ADAL" clId="{07C6CF0F-BE36-4D8B-BD07-77ECB2D2E79F}" dt="2025-01-22T10:47:44.396" v="106" actId="47"/>
        <pc:sldMkLst>
          <pc:docMk/>
          <pc:sldMk cId="2431608086" sldId="358"/>
        </pc:sldMkLst>
      </pc:sldChg>
      <pc:sldChg chg="del">
        <pc:chgData name="Nevalainen Soile Marika" userId="bfe1ac0f-d75c-47ea-8821-c33c0aa47319" providerId="ADAL" clId="{07C6CF0F-BE36-4D8B-BD07-77ECB2D2E79F}" dt="2025-01-22T10:47:44.396" v="106" actId="47"/>
        <pc:sldMkLst>
          <pc:docMk/>
          <pc:sldMk cId="1792973293" sldId="359"/>
        </pc:sldMkLst>
      </pc:sldChg>
      <pc:sldChg chg="new">
        <pc:chgData name="Nevalainen Soile Marika" userId="bfe1ac0f-d75c-47ea-8821-c33c0aa47319" providerId="ADAL" clId="{07C6CF0F-BE36-4D8B-BD07-77ECB2D2E79F}" dt="2025-01-22T12:42:37.816" v="173" actId="680"/>
        <pc:sldMkLst>
          <pc:docMk/>
          <pc:sldMk cId="3294456291" sldId="359"/>
        </pc:sldMkLst>
      </pc:sldChg>
      <pc:sldChg chg="new del">
        <pc:chgData name="Nevalainen Soile Marika" userId="bfe1ac0f-d75c-47ea-8821-c33c0aa47319" providerId="ADAL" clId="{07C6CF0F-BE36-4D8B-BD07-77ECB2D2E79F}" dt="2025-01-22T10:47:10.453" v="98" actId="680"/>
        <pc:sldMkLst>
          <pc:docMk/>
          <pc:sldMk cId="36403580" sldId="360"/>
        </pc:sldMkLst>
      </pc:sldChg>
      <pc:sldChg chg="new">
        <pc:chgData name="Nevalainen Soile Marika" userId="bfe1ac0f-d75c-47ea-8821-c33c0aa47319" providerId="ADAL" clId="{07C6CF0F-BE36-4D8B-BD07-77ECB2D2E79F}" dt="2025-01-22T12:42:41.790" v="174" actId="680"/>
        <pc:sldMkLst>
          <pc:docMk/>
          <pc:sldMk cId="4234504250" sldId="360"/>
        </pc:sldMkLst>
      </pc:sldChg>
      <pc:sldChg chg="new">
        <pc:chgData name="Nevalainen Soile Marika" userId="bfe1ac0f-d75c-47ea-8821-c33c0aa47319" providerId="ADAL" clId="{07C6CF0F-BE36-4D8B-BD07-77ECB2D2E79F}" dt="2025-01-22T12:42:46.283" v="175" actId="680"/>
        <pc:sldMkLst>
          <pc:docMk/>
          <pc:sldMk cId="4073808537" sldId="361"/>
        </pc:sldMkLst>
      </pc:sldChg>
      <pc:sldChg chg="new">
        <pc:chgData name="Nevalainen Soile Marika" userId="bfe1ac0f-d75c-47ea-8821-c33c0aa47319" providerId="ADAL" clId="{07C6CF0F-BE36-4D8B-BD07-77ECB2D2E79F}" dt="2025-01-22T12:42:52.391" v="176" actId="680"/>
        <pc:sldMkLst>
          <pc:docMk/>
          <pc:sldMk cId="2894367871" sldId="362"/>
        </pc:sldMkLst>
      </pc:sldChg>
      <pc:sldChg chg="new">
        <pc:chgData name="Nevalainen Soile Marika" userId="bfe1ac0f-d75c-47ea-8821-c33c0aa47319" providerId="ADAL" clId="{07C6CF0F-BE36-4D8B-BD07-77ECB2D2E79F}" dt="2025-01-22T12:43:00.928" v="177" actId="680"/>
        <pc:sldMkLst>
          <pc:docMk/>
          <pc:sldMk cId="904044745" sldId="363"/>
        </pc:sldMkLst>
      </pc:sldChg>
      <pc:sldChg chg="new">
        <pc:chgData name="Nevalainen Soile Marika" userId="bfe1ac0f-d75c-47ea-8821-c33c0aa47319" providerId="ADAL" clId="{07C6CF0F-BE36-4D8B-BD07-77ECB2D2E79F}" dt="2025-01-22T12:43:09.474" v="178" actId="680"/>
        <pc:sldMkLst>
          <pc:docMk/>
          <pc:sldMk cId="3045339550" sldId="364"/>
        </pc:sldMkLst>
      </pc:sldChg>
      <pc:sldChg chg="new">
        <pc:chgData name="Nevalainen Soile Marika" userId="bfe1ac0f-d75c-47ea-8821-c33c0aa47319" providerId="ADAL" clId="{07C6CF0F-BE36-4D8B-BD07-77ECB2D2E79F}" dt="2025-01-22T12:43:15.492" v="179" actId="680"/>
        <pc:sldMkLst>
          <pc:docMk/>
          <pc:sldMk cId="1763527984" sldId="365"/>
        </pc:sldMkLst>
      </pc:sldChg>
      <pc:sldChg chg="new">
        <pc:chgData name="Nevalainen Soile Marika" userId="bfe1ac0f-d75c-47ea-8821-c33c0aa47319" providerId="ADAL" clId="{07C6CF0F-BE36-4D8B-BD07-77ECB2D2E79F}" dt="2025-01-22T12:43:20.547" v="180" actId="680"/>
        <pc:sldMkLst>
          <pc:docMk/>
          <pc:sldMk cId="3965942465" sldId="366"/>
        </pc:sldMkLst>
      </pc:sldChg>
      <pc:sldChg chg="new">
        <pc:chgData name="Nevalainen Soile Marika" userId="bfe1ac0f-d75c-47ea-8821-c33c0aa47319" providerId="ADAL" clId="{07C6CF0F-BE36-4D8B-BD07-77ECB2D2E79F}" dt="2025-01-22T12:43:24.641" v="181" actId="680"/>
        <pc:sldMkLst>
          <pc:docMk/>
          <pc:sldMk cId="731128651" sldId="367"/>
        </pc:sldMkLst>
      </pc:sldChg>
      <pc:sldChg chg="new">
        <pc:chgData name="Nevalainen Soile Marika" userId="bfe1ac0f-d75c-47ea-8821-c33c0aa47319" providerId="ADAL" clId="{07C6CF0F-BE36-4D8B-BD07-77ECB2D2E79F}" dt="2025-01-22T12:43:29.485" v="182" actId="680"/>
        <pc:sldMkLst>
          <pc:docMk/>
          <pc:sldMk cId="3083236191" sldId="368"/>
        </pc:sldMkLst>
      </pc:sldChg>
      <pc:sldChg chg="new">
        <pc:chgData name="Nevalainen Soile Marika" userId="bfe1ac0f-d75c-47ea-8821-c33c0aa47319" providerId="ADAL" clId="{07C6CF0F-BE36-4D8B-BD07-77ECB2D2E79F}" dt="2025-01-22T12:43:34.007" v="183" actId="680"/>
        <pc:sldMkLst>
          <pc:docMk/>
          <pc:sldMk cId="4023812490" sldId="369"/>
        </pc:sldMkLst>
      </pc:sldChg>
      <pc:sldChg chg="new">
        <pc:chgData name="Nevalainen Soile Marika" userId="bfe1ac0f-d75c-47ea-8821-c33c0aa47319" providerId="ADAL" clId="{07C6CF0F-BE36-4D8B-BD07-77ECB2D2E79F}" dt="2025-01-22T12:43:39.152" v="184" actId="680"/>
        <pc:sldMkLst>
          <pc:docMk/>
          <pc:sldMk cId="3262674419" sldId="370"/>
        </pc:sldMkLst>
      </pc:sldChg>
      <pc:sldChg chg="new">
        <pc:chgData name="Nevalainen Soile Marika" userId="bfe1ac0f-d75c-47ea-8821-c33c0aa47319" providerId="ADAL" clId="{07C6CF0F-BE36-4D8B-BD07-77ECB2D2E79F}" dt="2025-01-22T12:43:44.323" v="185" actId="680"/>
        <pc:sldMkLst>
          <pc:docMk/>
          <pc:sldMk cId="1023766444" sldId="371"/>
        </pc:sldMkLst>
      </pc:sldChg>
      <pc:sldChg chg="new">
        <pc:chgData name="Nevalainen Soile Marika" userId="bfe1ac0f-d75c-47ea-8821-c33c0aa47319" providerId="ADAL" clId="{07C6CF0F-BE36-4D8B-BD07-77ECB2D2E79F}" dt="2025-01-22T12:43:54.504" v="186" actId="680"/>
        <pc:sldMkLst>
          <pc:docMk/>
          <pc:sldMk cId="1768443018" sldId="372"/>
        </pc:sldMkLst>
      </pc:sldChg>
      <pc:sldChg chg="new">
        <pc:chgData name="Nevalainen Soile Marika" userId="bfe1ac0f-d75c-47ea-8821-c33c0aa47319" providerId="ADAL" clId="{07C6CF0F-BE36-4D8B-BD07-77ECB2D2E79F}" dt="2025-01-22T12:44:00.901" v="187" actId="680"/>
        <pc:sldMkLst>
          <pc:docMk/>
          <pc:sldMk cId="1232512499" sldId="373"/>
        </pc:sldMkLst>
      </pc:sldChg>
      <pc:sldChg chg="new">
        <pc:chgData name="Nevalainen Soile Marika" userId="bfe1ac0f-d75c-47ea-8821-c33c0aa47319" providerId="ADAL" clId="{07C6CF0F-BE36-4D8B-BD07-77ECB2D2E79F}" dt="2025-01-22T12:44:06.798" v="188" actId="680"/>
        <pc:sldMkLst>
          <pc:docMk/>
          <pc:sldMk cId="1080394231" sldId="374"/>
        </pc:sldMkLst>
      </pc:sldChg>
      <pc:sldChg chg="new">
        <pc:chgData name="Nevalainen Soile Marika" userId="bfe1ac0f-d75c-47ea-8821-c33c0aa47319" providerId="ADAL" clId="{07C6CF0F-BE36-4D8B-BD07-77ECB2D2E79F}" dt="2025-01-22T12:44:13.270" v="189" actId="680"/>
        <pc:sldMkLst>
          <pc:docMk/>
          <pc:sldMk cId="2899930393" sldId="375"/>
        </pc:sldMkLst>
      </pc:sldChg>
      <pc:sldChg chg="new">
        <pc:chgData name="Nevalainen Soile Marika" userId="bfe1ac0f-d75c-47ea-8821-c33c0aa47319" providerId="ADAL" clId="{07C6CF0F-BE36-4D8B-BD07-77ECB2D2E79F}" dt="2025-01-22T12:44:19.215" v="190" actId="680"/>
        <pc:sldMkLst>
          <pc:docMk/>
          <pc:sldMk cId="3123547028" sldId="376"/>
        </pc:sldMkLst>
      </pc:sldChg>
      <pc:sldChg chg="new">
        <pc:chgData name="Nevalainen Soile Marika" userId="bfe1ac0f-d75c-47ea-8821-c33c0aa47319" providerId="ADAL" clId="{07C6CF0F-BE36-4D8B-BD07-77ECB2D2E79F}" dt="2025-01-22T12:44:25.246" v="191" actId="680"/>
        <pc:sldMkLst>
          <pc:docMk/>
          <pc:sldMk cId="1331115946" sldId="377"/>
        </pc:sldMkLst>
      </pc:sldChg>
      <pc:sldChg chg="new">
        <pc:chgData name="Nevalainen Soile Marika" userId="bfe1ac0f-d75c-47ea-8821-c33c0aa47319" providerId="ADAL" clId="{07C6CF0F-BE36-4D8B-BD07-77ECB2D2E79F}" dt="2025-01-22T12:44:30.282" v="192" actId="680"/>
        <pc:sldMkLst>
          <pc:docMk/>
          <pc:sldMk cId="664438281" sldId="378"/>
        </pc:sldMkLst>
      </pc:sldChg>
      <pc:sldChg chg="new">
        <pc:chgData name="Nevalainen Soile Marika" userId="bfe1ac0f-d75c-47ea-8821-c33c0aa47319" providerId="ADAL" clId="{07C6CF0F-BE36-4D8B-BD07-77ECB2D2E79F}" dt="2025-01-22T12:44:38.546" v="193" actId="680"/>
        <pc:sldMkLst>
          <pc:docMk/>
          <pc:sldMk cId="3665665793" sldId="379"/>
        </pc:sldMkLst>
      </pc:sldChg>
      <pc:sldChg chg="new">
        <pc:chgData name="Nevalainen Soile Marika" userId="bfe1ac0f-d75c-47ea-8821-c33c0aa47319" providerId="ADAL" clId="{07C6CF0F-BE36-4D8B-BD07-77ECB2D2E79F}" dt="2025-01-22T12:44:44.261" v="194" actId="680"/>
        <pc:sldMkLst>
          <pc:docMk/>
          <pc:sldMk cId="2928873516" sldId="380"/>
        </pc:sldMkLst>
      </pc:sldChg>
      <pc:sldChg chg="new">
        <pc:chgData name="Nevalainen Soile Marika" userId="bfe1ac0f-d75c-47ea-8821-c33c0aa47319" providerId="ADAL" clId="{07C6CF0F-BE36-4D8B-BD07-77ECB2D2E79F}" dt="2025-01-22T12:44:49.179" v="195" actId="680"/>
        <pc:sldMkLst>
          <pc:docMk/>
          <pc:sldMk cId="3041872252" sldId="381"/>
        </pc:sldMkLst>
      </pc:sldChg>
      <pc:sldChg chg="new">
        <pc:chgData name="Nevalainen Soile Marika" userId="bfe1ac0f-d75c-47ea-8821-c33c0aa47319" providerId="ADAL" clId="{07C6CF0F-BE36-4D8B-BD07-77ECB2D2E79F}" dt="2025-01-22T12:44:55.700" v="196" actId="680"/>
        <pc:sldMkLst>
          <pc:docMk/>
          <pc:sldMk cId="3921353119" sldId="382"/>
        </pc:sldMkLst>
      </pc:sldChg>
      <pc:sldChg chg="new">
        <pc:chgData name="Nevalainen Soile Marika" userId="bfe1ac0f-d75c-47ea-8821-c33c0aa47319" providerId="ADAL" clId="{07C6CF0F-BE36-4D8B-BD07-77ECB2D2E79F}" dt="2025-01-22T12:45:01.724" v="197" actId="680"/>
        <pc:sldMkLst>
          <pc:docMk/>
          <pc:sldMk cId="4277954623" sldId="383"/>
        </pc:sldMkLst>
      </pc:sldChg>
      <pc:sldMasterChg chg="addSldLayout modSldLayout sldLayoutOrd">
        <pc:chgData name="Nevalainen Soile Marika" userId="bfe1ac0f-d75c-47ea-8821-c33c0aa47319" providerId="ADAL" clId="{07C6CF0F-BE36-4D8B-BD07-77ECB2D2E79F}" dt="2025-01-22T10:45:48.804" v="96" actId="20578"/>
        <pc:sldMasterMkLst>
          <pc:docMk/>
          <pc:sldMasterMk cId="4198260487" sldId="2147483658"/>
        </pc:sldMasterMkLst>
        <pc:sldLayoutChg chg="setBg">
          <pc:chgData name="Nevalainen Soile Marika" userId="bfe1ac0f-d75c-47ea-8821-c33c0aa47319" providerId="ADAL" clId="{07C6CF0F-BE36-4D8B-BD07-77ECB2D2E79F}" dt="2025-01-22T10:40:27.277" v="62"/>
          <pc:sldLayoutMkLst>
            <pc:docMk/>
            <pc:sldMasterMk cId="4198260487" sldId="2147483658"/>
            <pc:sldLayoutMk cId="259888768" sldId="2147483665"/>
          </pc:sldLayoutMkLst>
        </pc:sldLayoutChg>
        <pc:sldLayoutChg chg="ord">
          <pc:chgData name="Nevalainen Soile Marika" userId="bfe1ac0f-d75c-47ea-8821-c33c0aa47319" providerId="ADAL" clId="{07C6CF0F-BE36-4D8B-BD07-77ECB2D2E79F}" dt="2025-01-22T10:45:48.804" v="96" actId="20578"/>
          <pc:sldLayoutMkLst>
            <pc:docMk/>
            <pc:sldMasterMk cId="4198260487" sldId="2147483658"/>
            <pc:sldLayoutMk cId="1005948103" sldId="2147483670"/>
          </pc:sldLayoutMkLst>
        </pc:sldLayoutChg>
        <pc:sldLayoutChg chg="setBg">
          <pc:chgData name="Nevalainen Soile Marika" userId="bfe1ac0f-d75c-47ea-8821-c33c0aa47319" providerId="ADAL" clId="{07C6CF0F-BE36-4D8B-BD07-77ECB2D2E79F}" dt="2025-01-22T10:40:46.111" v="68"/>
          <pc:sldLayoutMkLst>
            <pc:docMk/>
            <pc:sldMasterMk cId="4198260487" sldId="2147483658"/>
            <pc:sldLayoutMk cId="1314524677" sldId="2147483705"/>
          </pc:sldLayoutMkLst>
        </pc:sldLayoutChg>
        <pc:sldLayoutChg chg="setBg">
          <pc:chgData name="Nevalainen Soile Marika" userId="bfe1ac0f-d75c-47ea-8821-c33c0aa47319" providerId="ADAL" clId="{07C6CF0F-BE36-4D8B-BD07-77ECB2D2E79F}" dt="2025-01-22T10:40:53.983" v="69"/>
          <pc:sldLayoutMkLst>
            <pc:docMk/>
            <pc:sldMasterMk cId="4198260487" sldId="2147483658"/>
            <pc:sldLayoutMk cId="2144105328" sldId="2147483706"/>
          </pc:sldLayoutMkLst>
        </pc:sldLayoutChg>
        <pc:sldLayoutChg chg="setBg">
          <pc:chgData name="Nevalainen Soile Marika" userId="bfe1ac0f-d75c-47ea-8821-c33c0aa47319" providerId="ADAL" clId="{07C6CF0F-BE36-4D8B-BD07-77ECB2D2E79F}" dt="2025-01-22T10:40:59.431" v="70"/>
          <pc:sldLayoutMkLst>
            <pc:docMk/>
            <pc:sldMasterMk cId="4198260487" sldId="2147483658"/>
            <pc:sldLayoutMk cId="3030683340" sldId="2147483707"/>
          </pc:sldLayoutMkLst>
        </pc:sldLayoutChg>
        <pc:sldLayoutChg chg="ord setBg">
          <pc:chgData name="Nevalainen Soile Marika" userId="bfe1ac0f-d75c-47ea-8821-c33c0aa47319" providerId="ADAL" clId="{07C6CF0F-BE36-4D8B-BD07-77ECB2D2E79F}" dt="2025-01-22T10:43:12.271" v="75" actId="20578"/>
          <pc:sldLayoutMkLst>
            <pc:docMk/>
            <pc:sldMasterMk cId="4198260487" sldId="2147483658"/>
            <pc:sldLayoutMk cId="4200634890" sldId="2147483708"/>
          </pc:sldLayoutMkLst>
        </pc:sldLayoutChg>
        <pc:sldLayoutChg chg="ord setBg">
          <pc:chgData name="Nevalainen Soile Marika" userId="bfe1ac0f-d75c-47ea-8821-c33c0aa47319" providerId="ADAL" clId="{07C6CF0F-BE36-4D8B-BD07-77ECB2D2E79F}" dt="2025-01-22T10:43:12.271" v="75" actId="20578"/>
          <pc:sldLayoutMkLst>
            <pc:docMk/>
            <pc:sldMasterMk cId="4198260487" sldId="2147483658"/>
            <pc:sldLayoutMk cId="1619936311" sldId="2147483709"/>
          </pc:sldLayoutMkLst>
        </pc:sldLayoutChg>
        <pc:sldLayoutChg chg="ord">
          <pc:chgData name="Nevalainen Soile Marika" userId="bfe1ac0f-d75c-47ea-8821-c33c0aa47319" providerId="ADAL" clId="{07C6CF0F-BE36-4D8B-BD07-77ECB2D2E79F}" dt="2025-01-22T10:43:12.271" v="75" actId="20578"/>
          <pc:sldLayoutMkLst>
            <pc:docMk/>
            <pc:sldMasterMk cId="4198260487" sldId="2147483658"/>
            <pc:sldLayoutMk cId="2285862520" sldId="2147483710"/>
          </pc:sldLayoutMkLst>
        </pc:sldLayoutChg>
        <pc:sldLayoutChg chg="ord">
          <pc:chgData name="Nevalainen Soile Marika" userId="bfe1ac0f-d75c-47ea-8821-c33c0aa47319" providerId="ADAL" clId="{07C6CF0F-BE36-4D8B-BD07-77ECB2D2E79F}" dt="2025-01-22T10:43:12.271" v="75" actId="20578"/>
          <pc:sldLayoutMkLst>
            <pc:docMk/>
            <pc:sldMasterMk cId="4198260487" sldId="2147483658"/>
            <pc:sldLayoutMk cId="73190163" sldId="2147483711"/>
          </pc:sldLayoutMkLst>
        </pc:sldLayoutChg>
        <pc:sldLayoutChg chg="ord">
          <pc:chgData name="Nevalainen Soile Marika" userId="bfe1ac0f-d75c-47ea-8821-c33c0aa47319" providerId="ADAL" clId="{07C6CF0F-BE36-4D8B-BD07-77ECB2D2E79F}" dt="2025-01-22T10:43:12.271" v="75" actId="20578"/>
          <pc:sldLayoutMkLst>
            <pc:docMk/>
            <pc:sldMasterMk cId="4198260487" sldId="2147483658"/>
            <pc:sldLayoutMk cId="4221203192" sldId="2147483712"/>
          </pc:sldLayoutMkLst>
        </pc:sldLayoutChg>
        <pc:sldLayoutChg chg="ord">
          <pc:chgData name="Nevalainen Soile Marika" userId="bfe1ac0f-d75c-47ea-8821-c33c0aa47319" providerId="ADAL" clId="{07C6CF0F-BE36-4D8B-BD07-77ECB2D2E79F}" dt="2025-01-22T10:45:48.804" v="96" actId="20578"/>
          <pc:sldLayoutMkLst>
            <pc:docMk/>
            <pc:sldMasterMk cId="4198260487" sldId="2147483658"/>
            <pc:sldLayoutMk cId="2615575634" sldId="2147483720"/>
          </pc:sldLayoutMkLst>
        </pc:sldLayoutChg>
        <pc:sldLayoutChg chg="modSp add mod ord modTransition">
          <pc:chgData name="Nevalainen Soile Marika" userId="bfe1ac0f-d75c-47ea-8821-c33c0aa47319" providerId="ADAL" clId="{07C6CF0F-BE36-4D8B-BD07-77ECB2D2E79F}" dt="2025-01-22T10:16:25.400" v="4" actId="14826"/>
          <pc:sldLayoutMkLst>
            <pc:docMk/>
            <pc:sldMasterMk cId="4198260487" sldId="2147483658"/>
            <pc:sldLayoutMk cId="1386516873" sldId="2147483745"/>
          </pc:sldLayoutMkLst>
          <pc:picChg chg="mod">
            <ac:chgData name="Nevalainen Soile Marika" userId="bfe1ac0f-d75c-47ea-8821-c33c0aa47319" providerId="ADAL" clId="{07C6CF0F-BE36-4D8B-BD07-77ECB2D2E79F}" dt="2025-01-22T10:16:25.400" v="4" actId="14826"/>
            <ac:picMkLst>
              <pc:docMk/>
              <pc:sldMasterMk cId="4198260487" sldId="2147483658"/>
              <pc:sldLayoutMk cId="1386516873" sldId="2147483745"/>
              <ac:picMk id="3" creationId="{6C2FE87F-FEC1-2014-DCEA-B4ADB723925B}"/>
            </ac:picMkLst>
          </pc:picChg>
        </pc:sldLayoutChg>
        <pc:sldLayoutChg chg="modSp add mod modTransition">
          <pc:chgData name="Nevalainen Soile Marika" userId="bfe1ac0f-d75c-47ea-8821-c33c0aa47319" providerId="ADAL" clId="{07C6CF0F-BE36-4D8B-BD07-77ECB2D2E79F}" dt="2025-01-22T10:16:36.163" v="6" actId="14826"/>
          <pc:sldLayoutMkLst>
            <pc:docMk/>
            <pc:sldMasterMk cId="4198260487" sldId="2147483658"/>
            <pc:sldLayoutMk cId="2812014840" sldId="2147483746"/>
          </pc:sldLayoutMkLst>
          <pc:picChg chg="mod">
            <ac:chgData name="Nevalainen Soile Marika" userId="bfe1ac0f-d75c-47ea-8821-c33c0aa47319" providerId="ADAL" clId="{07C6CF0F-BE36-4D8B-BD07-77ECB2D2E79F}" dt="2025-01-22T10:16:36.163" v="6" actId="14826"/>
            <ac:picMkLst>
              <pc:docMk/>
              <pc:sldMasterMk cId="4198260487" sldId="2147483658"/>
              <pc:sldLayoutMk cId="2812014840" sldId="2147483746"/>
              <ac:picMk id="3" creationId="{6C2FE87F-FEC1-2014-DCEA-B4ADB723925B}"/>
            </ac:picMkLst>
          </pc:picChg>
        </pc:sldLayoutChg>
        <pc:sldLayoutChg chg="modSp add mod modTransition">
          <pc:chgData name="Nevalainen Soile Marika" userId="bfe1ac0f-d75c-47ea-8821-c33c0aa47319" providerId="ADAL" clId="{07C6CF0F-BE36-4D8B-BD07-77ECB2D2E79F}" dt="2025-01-22T10:16:45.724" v="8" actId="14826"/>
          <pc:sldLayoutMkLst>
            <pc:docMk/>
            <pc:sldMasterMk cId="4198260487" sldId="2147483658"/>
            <pc:sldLayoutMk cId="1755126096" sldId="2147483747"/>
          </pc:sldLayoutMkLst>
          <pc:picChg chg="mod">
            <ac:chgData name="Nevalainen Soile Marika" userId="bfe1ac0f-d75c-47ea-8821-c33c0aa47319" providerId="ADAL" clId="{07C6CF0F-BE36-4D8B-BD07-77ECB2D2E79F}" dt="2025-01-22T10:16:45.724" v="8" actId="14826"/>
            <ac:picMkLst>
              <pc:docMk/>
              <pc:sldMasterMk cId="4198260487" sldId="2147483658"/>
              <pc:sldLayoutMk cId="1755126096" sldId="2147483747"/>
              <ac:picMk id="3" creationId="{6C2FE87F-FEC1-2014-DCEA-B4ADB723925B}"/>
            </ac:picMkLst>
          </pc:picChg>
        </pc:sldLayoutChg>
        <pc:sldLayoutChg chg="modSp add mod modTransition">
          <pc:chgData name="Nevalainen Soile Marika" userId="bfe1ac0f-d75c-47ea-8821-c33c0aa47319" providerId="ADAL" clId="{07C6CF0F-BE36-4D8B-BD07-77ECB2D2E79F}" dt="2025-01-22T10:17:02.179" v="10" actId="14826"/>
          <pc:sldLayoutMkLst>
            <pc:docMk/>
            <pc:sldMasterMk cId="4198260487" sldId="2147483658"/>
            <pc:sldLayoutMk cId="404945911" sldId="2147483748"/>
          </pc:sldLayoutMkLst>
          <pc:picChg chg="mod">
            <ac:chgData name="Nevalainen Soile Marika" userId="bfe1ac0f-d75c-47ea-8821-c33c0aa47319" providerId="ADAL" clId="{07C6CF0F-BE36-4D8B-BD07-77ECB2D2E79F}" dt="2025-01-22T10:17:02.179" v="10" actId="14826"/>
            <ac:picMkLst>
              <pc:docMk/>
              <pc:sldMasterMk cId="4198260487" sldId="2147483658"/>
              <pc:sldLayoutMk cId="404945911" sldId="2147483748"/>
              <ac:picMk id="3" creationId="{6C2FE87F-FEC1-2014-DCEA-B4ADB723925B}"/>
            </ac:picMkLst>
          </pc:picChg>
        </pc:sldLayoutChg>
        <pc:sldLayoutChg chg="modSp add mod modTransition">
          <pc:chgData name="Nevalainen Soile Marika" userId="bfe1ac0f-d75c-47ea-8821-c33c0aa47319" providerId="ADAL" clId="{07C6CF0F-BE36-4D8B-BD07-77ECB2D2E79F}" dt="2025-01-22T10:17:16.713" v="12" actId="14826"/>
          <pc:sldLayoutMkLst>
            <pc:docMk/>
            <pc:sldMasterMk cId="4198260487" sldId="2147483658"/>
            <pc:sldLayoutMk cId="2565508360" sldId="2147483749"/>
          </pc:sldLayoutMkLst>
          <pc:picChg chg="mod">
            <ac:chgData name="Nevalainen Soile Marika" userId="bfe1ac0f-d75c-47ea-8821-c33c0aa47319" providerId="ADAL" clId="{07C6CF0F-BE36-4D8B-BD07-77ECB2D2E79F}" dt="2025-01-22T10:17:16.713" v="12" actId="14826"/>
            <ac:picMkLst>
              <pc:docMk/>
              <pc:sldMasterMk cId="4198260487" sldId="2147483658"/>
              <pc:sldLayoutMk cId="2565508360" sldId="2147483749"/>
              <ac:picMk id="3" creationId="{6C2FE87F-FEC1-2014-DCEA-B4ADB723925B}"/>
            </ac:picMkLst>
          </pc:picChg>
        </pc:sldLayoutChg>
        <pc:sldLayoutChg chg="addSp delSp modSp add mod modTransition setBg">
          <pc:chgData name="Nevalainen Soile Marika" userId="bfe1ac0f-d75c-47ea-8821-c33c0aa47319" providerId="ADAL" clId="{07C6CF0F-BE36-4D8B-BD07-77ECB2D2E79F}" dt="2025-01-22T10:17:53.562" v="17"/>
          <pc:sldLayoutMkLst>
            <pc:docMk/>
            <pc:sldMasterMk cId="4198260487" sldId="2147483658"/>
            <pc:sldLayoutMk cId="3121668163" sldId="2147483750"/>
          </pc:sldLayoutMkLst>
          <pc:picChg chg="add mod">
            <ac:chgData name="Nevalainen Soile Marika" userId="bfe1ac0f-d75c-47ea-8821-c33c0aa47319" providerId="ADAL" clId="{07C6CF0F-BE36-4D8B-BD07-77ECB2D2E79F}" dt="2025-01-22T10:17:53.562" v="17"/>
            <ac:picMkLst>
              <pc:docMk/>
              <pc:sldMasterMk cId="4198260487" sldId="2147483658"/>
              <pc:sldLayoutMk cId="3121668163" sldId="2147483750"/>
              <ac:picMk id="2" creationId="{824EF365-4B36-15D9-36D2-93CBE0F32A49}"/>
            </ac:picMkLst>
          </pc:picChg>
          <pc:picChg chg="mod">
            <ac:chgData name="Nevalainen Soile Marika" userId="bfe1ac0f-d75c-47ea-8821-c33c0aa47319" providerId="ADAL" clId="{07C6CF0F-BE36-4D8B-BD07-77ECB2D2E79F}" dt="2025-01-22T10:17:30.127" v="14" actId="14826"/>
            <ac:picMkLst>
              <pc:docMk/>
              <pc:sldMasterMk cId="4198260487" sldId="2147483658"/>
              <pc:sldLayoutMk cId="3121668163" sldId="2147483750"/>
              <ac:picMk id="3" creationId="{6C2FE87F-FEC1-2014-DCEA-B4ADB723925B}"/>
            </ac:picMkLst>
          </pc:picChg>
          <pc:picChg chg="del">
            <ac:chgData name="Nevalainen Soile Marika" userId="bfe1ac0f-d75c-47ea-8821-c33c0aa47319" providerId="ADAL" clId="{07C6CF0F-BE36-4D8B-BD07-77ECB2D2E79F}" dt="2025-01-22T10:17:53.214" v="16" actId="478"/>
            <ac:picMkLst>
              <pc:docMk/>
              <pc:sldMasterMk cId="4198260487" sldId="2147483658"/>
              <pc:sldLayoutMk cId="3121668163" sldId="2147483750"/>
              <ac:picMk id="9" creationId="{4F524323-CB5D-CE34-40BB-428943080D35}"/>
            </ac:picMkLst>
          </pc:picChg>
        </pc:sldLayoutChg>
        <pc:sldLayoutChg chg="modSp">
          <pc:chgData name="Nevalainen Soile Marika" userId="bfe1ac0f-d75c-47ea-8821-c33c0aa47319" providerId="ADAL" clId="{07C6CF0F-BE36-4D8B-BD07-77ECB2D2E79F}" dt="2025-01-22T10:18:23.645" v="18" actId="14826"/>
          <pc:sldLayoutMkLst>
            <pc:docMk/>
            <pc:sldMasterMk cId="4198260487" sldId="2147483658"/>
            <pc:sldLayoutMk cId="760235390" sldId="2147483751"/>
          </pc:sldLayoutMkLst>
          <pc:picChg chg="mod">
            <ac:chgData name="Nevalainen Soile Marika" userId="bfe1ac0f-d75c-47ea-8821-c33c0aa47319" providerId="ADAL" clId="{07C6CF0F-BE36-4D8B-BD07-77ECB2D2E79F}" dt="2025-01-22T10:18:23.645" v="18" actId="14826"/>
            <ac:picMkLst>
              <pc:docMk/>
              <pc:sldMasterMk cId="4198260487" sldId="2147483658"/>
              <pc:sldLayoutMk cId="760235390" sldId="2147483751"/>
              <ac:picMk id="3" creationId="{6C2FE87F-FEC1-2014-DCEA-B4ADB723925B}"/>
            </ac:picMkLst>
          </pc:picChg>
        </pc:sldLayoutChg>
        <pc:sldLayoutChg chg="modSp">
          <pc:chgData name="Nevalainen Soile Marika" userId="bfe1ac0f-d75c-47ea-8821-c33c0aa47319" providerId="ADAL" clId="{07C6CF0F-BE36-4D8B-BD07-77ECB2D2E79F}" dt="2025-01-22T10:18:31.100" v="19" actId="14826"/>
          <pc:sldLayoutMkLst>
            <pc:docMk/>
            <pc:sldMasterMk cId="4198260487" sldId="2147483658"/>
            <pc:sldLayoutMk cId="2139905011" sldId="2147483752"/>
          </pc:sldLayoutMkLst>
          <pc:picChg chg="mod">
            <ac:chgData name="Nevalainen Soile Marika" userId="bfe1ac0f-d75c-47ea-8821-c33c0aa47319" providerId="ADAL" clId="{07C6CF0F-BE36-4D8B-BD07-77ECB2D2E79F}" dt="2025-01-22T10:18:31.100" v="19" actId="14826"/>
            <ac:picMkLst>
              <pc:docMk/>
              <pc:sldMasterMk cId="4198260487" sldId="2147483658"/>
              <pc:sldLayoutMk cId="2139905011" sldId="2147483752"/>
              <ac:picMk id="3" creationId="{6C2FE87F-FEC1-2014-DCEA-B4ADB723925B}"/>
            </ac:picMkLst>
          </pc:picChg>
        </pc:sldLayoutChg>
        <pc:sldLayoutChg chg="modSp">
          <pc:chgData name="Nevalainen Soile Marika" userId="bfe1ac0f-d75c-47ea-8821-c33c0aa47319" providerId="ADAL" clId="{07C6CF0F-BE36-4D8B-BD07-77ECB2D2E79F}" dt="2025-01-22T10:18:38.223" v="20" actId="14826"/>
          <pc:sldLayoutMkLst>
            <pc:docMk/>
            <pc:sldMasterMk cId="4198260487" sldId="2147483658"/>
            <pc:sldLayoutMk cId="4180684770" sldId="2147483753"/>
          </pc:sldLayoutMkLst>
          <pc:picChg chg="mod">
            <ac:chgData name="Nevalainen Soile Marika" userId="bfe1ac0f-d75c-47ea-8821-c33c0aa47319" providerId="ADAL" clId="{07C6CF0F-BE36-4D8B-BD07-77ECB2D2E79F}" dt="2025-01-22T10:18:38.223" v="20" actId="14826"/>
            <ac:picMkLst>
              <pc:docMk/>
              <pc:sldMasterMk cId="4198260487" sldId="2147483658"/>
              <pc:sldLayoutMk cId="4180684770" sldId="2147483753"/>
              <ac:picMk id="3" creationId="{6C2FE87F-FEC1-2014-DCEA-B4ADB723925B}"/>
            </ac:picMkLst>
          </pc:picChg>
        </pc:sldLayoutChg>
        <pc:sldLayoutChg chg="modSp">
          <pc:chgData name="Nevalainen Soile Marika" userId="bfe1ac0f-d75c-47ea-8821-c33c0aa47319" providerId="ADAL" clId="{07C6CF0F-BE36-4D8B-BD07-77ECB2D2E79F}" dt="2025-01-22T10:18:46.234" v="21" actId="14826"/>
          <pc:sldLayoutMkLst>
            <pc:docMk/>
            <pc:sldMasterMk cId="4198260487" sldId="2147483658"/>
            <pc:sldLayoutMk cId="4197785225" sldId="2147483754"/>
          </pc:sldLayoutMkLst>
          <pc:picChg chg="mod">
            <ac:chgData name="Nevalainen Soile Marika" userId="bfe1ac0f-d75c-47ea-8821-c33c0aa47319" providerId="ADAL" clId="{07C6CF0F-BE36-4D8B-BD07-77ECB2D2E79F}" dt="2025-01-22T10:18:46.234" v="21" actId="14826"/>
            <ac:picMkLst>
              <pc:docMk/>
              <pc:sldMasterMk cId="4198260487" sldId="2147483658"/>
              <pc:sldLayoutMk cId="4197785225" sldId="2147483754"/>
              <ac:picMk id="3" creationId="{6C2FE87F-FEC1-2014-DCEA-B4ADB723925B}"/>
            </ac:picMkLst>
          </pc:picChg>
        </pc:sldLayoutChg>
        <pc:sldLayoutChg chg="modSp">
          <pc:chgData name="Nevalainen Soile Marika" userId="bfe1ac0f-d75c-47ea-8821-c33c0aa47319" providerId="ADAL" clId="{07C6CF0F-BE36-4D8B-BD07-77ECB2D2E79F}" dt="2025-01-22T10:18:54.068" v="22" actId="14826"/>
          <pc:sldLayoutMkLst>
            <pc:docMk/>
            <pc:sldMasterMk cId="4198260487" sldId="2147483658"/>
            <pc:sldLayoutMk cId="808908440" sldId="2147483755"/>
          </pc:sldLayoutMkLst>
          <pc:picChg chg="mod">
            <ac:chgData name="Nevalainen Soile Marika" userId="bfe1ac0f-d75c-47ea-8821-c33c0aa47319" providerId="ADAL" clId="{07C6CF0F-BE36-4D8B-BD07-77ECB2D2E79F}" dt="2025-01-22T10:18:54.068" v="22" actId="14826"/>
            <ac:picMkLst>
              <pc:docMk/>
              <pc:sldMasterMk cId="4198260487" sldId="2147483658"/>
              <pc:sldLayoutMk cId="808908440" sldId="2147483755"/>
              <ac:picMk id="3" creationId="{6C2FE87F-FEC1-2014-DCEA-B4ADB723925B}"/>
            </ac:picMkLst>
          </pc:picChg>
        </pc:sldLayoutChg>
        <pc:sldLayoutChg chg="modSp">
          <pc:chgData name="Nevalainen Soile Marika" userId="bfe1ac0f-d75c-47ea-8821-c33c0aa47319" providerId="ADAL" clId="{07C6CF0F-BE36-4D8B-BD07-77ECB2D2E79F}" dt="2025-01-22T10:19:04.412" v="23" actId="14826"/>
          <pc:sldLayoutMkLst>
            <pc:docMk/>
            <pc:sldMasterMk cId="4198260487" sldId="2147483658"/>
            <pc:sldLayoutMk cId="2839399075" sldId="2147483756"/>
          </pc:sldLayoutMkLst>
          <pc:picChg chg="mod">
            <ac:chgData name="Nevalainen Soile Marika" userId="bfe1ac0f-d75c-47ea-8821-c33c0aa47319" providerId="ADAL" clId="{07C6CF0F-BE36-4D8B-BD07-77ECB2D2E79F}" dt="2025-01-22T10:19:04.412" v="23" actId="14826"/>
            <ac:picMkLst>
              <pc:docMk/>
              <pc:sldMasterMk cId="4198260487" sldId="2147483658"/>
              <pc:sldLayoutMk cId="2839399075" sldId="2147483756"/>
              <ac:picMk id="3" creationId="{6C2FE87F-FEC1-2014-DCEA-B4ADB723925B}"/>
            </ac:picMkLst>
          </pc:picChg>
        </pc:sldLayoutChg>
        <pc:sldLayoutChg chg="modSp">
          <pc:chgData name="Nevalainen Soile Marika" userId="bfe1ac0f-d75c-47ea-8821-c33c0aa47319" providerId="ADAL" clId="{07C6CF0F-BE36-4D8B-BD07-77ECB2D2E79F}" dt="2025-01-22T10:19:47.190" v="24" actId="14826"/>
          <pc:sldLayoutMkLst>
            <pc:docMk/>
            <pc:sldMasterMk cId="4198260487" sldId="2147483658"/>
            <pc:sldLayoutMk cId="1345159123" sldId="2147483757"/>
          </pc:sldLayoutMkLst>
          <pc:picChg chg="mod">
            <ac:chgData name="Nevalainen Soile Marika" userId="bfe1ac0f-d75c-47ea-8821-c33c0aa47319" providerId="ADAL" clId="{07C6CF0F-BE36-4D8B-BD07-77ECB2D2E79F}" dt="2025-01-22T10:19:47.190" v="24" actId="14826"/>
            <ac:picMkLst>
              <pc:docMk/>
              <pc:sldMasterMk cId="4198260487" sldId="2147483658"/>
              <pc:sldLayoutMk cId="1345159123" sldId="2147483757"/>
              <ac:picMk id="3" creationId="{6C2FE87F-FEC1-2014-DCEA-B4ADB723925B}"/>
            </ac:picMkLst>
          </pc:picChg>
        </pc:sldLayoutChg>
        <pc:sldLayoutChg chg="modSp">
          <pc:chgData name="Nevalainen Soile Marika" userId="bfe1ac0f-d75c-47ea-8821-c33c0aa47319" providerId="ADAL" clId="{07C6CF0F-BE36-4D8B-BD07-77ECB2D2E79F}" dt="2025-01-22T10:19:58.789" v="25" actId="14826"/>
          <pc:sldLayoutMkLst>
            <pc:docMk/>
            <pc:sldMasterMk cId="4198260487" sldId="2147483658"/>
            <pc:sldLayoutMk cId="2534020490" sldId="2147483758"/>
          </pc:sldLayoutMkLst>
          <pc:picChg chg="mod">
            <ac:chgData name="Nevalainen Soile Marika" userId="bfe1ac0f-d75c-47ea-8821-c33c0aa47319" providerId="ADAL" clId="{07C6CF0F-BE36-4D8B-BD07-77ECB2D2E79F}" dt="2025-01-22T10:19:58.789" v="25" actId="14826"/>
            <ac:picMkLst>
              <pc:docMk/>
              <pc:sldMasterMk cId="4198260487" sldId="2147483658"/>
              <pc:sldLayoutMk cId="2534020490" sldId="2147483758"/>
              <ac:picMk id="3" creationId="{6C2FE87F-FEC1-2014-DCEA-B4ADB723925B}"/>
            </ac:picMkLst>
          </pc:picChg>
        </pc:sldLayoutChg>
        <pc:sldLayoutChg chg="modSp">
          <pc:chgData name="Nevalainen Soile Marika" userId="bfe1ac0f-d75c-47ea-8821-c33c0aa47319" providerId="ADAL" clId="{07C6CF0F-BE36-4D8B-BD07-77ECB2D2E79F}" dt="2025-01-22T10:20:08.577" v="26" actId="14826"/>
          <pc:sldLayoutMkLst>
            <pc:docMk/>
            <pc:sldMasterMk cId="4198260487" sldId="2147483658"/>
            <pc:sldLayoutMk cId="368742924" sldId="2147483759"/>
          </pc:sldLayoutMkLst>
          <pc:picChg chg="mod">
            <ac:chgData name="Nevalainen Soile Marika" userId="bfe1ac0f-d75c-47ea-8821-c33c0aa47319" providerId="ADAL" clId="{07C6CF0F-BE36-4D8B-BD07-77ECB2D2E79F}" dt="2025-01-22T10:20:08.577" v="26" actId="14826"/>
            <ac:picMkLst>
              <pc:docMk/>
              <pc:sldMasterMk cId="4198260487" sldId="2147483658"/>
              <pc:sldLayoutMk cId="368742924" sldId="2147483759"/>
              <ac:picMk id="3" creationId="{6C2FE87F-FEC1-2014-DCEA-B4ADB723925B}"/>
            </ac:picMkLst>
          </pc:picChg>
        </pc:sldLayoutChg>
        <pc:sldLayoutChg chg="modSp">
          <pc:chgData name="Nevalainen Soile Marika" userId="bfe1ac0f-d75c-47ea-8821-c33c0aa47319" providerId="ADAL" clId="{07C6CF0F-BE36-4D8B-BD07-77ECB2D2E79F}" dt="2025-01-22T10:20:16.586" v="27" actId="14826"/>
          <pc:sldLayoutMkLst>
            <pc:docMk/>
            <pc:sldMasterMk cId="4198260487" sldId="2147483658"/>
            <pc:sldLayoutMk cId="3845662856" sldId="2147483760"/>
          </pc:sldLayoutMkLst>
          <pc:picChg chg="mod">
            <ac:chgData name="Nevalainen Soile Marika" userId="bfe1ac0f-d75c-47ea-8821-c33c0aa47319" providerId="ADAL" clId="{07C6CF0F-BE36-4D8B-BD07-77ECB2D2E79F}" dt="2025-01-22T10:20:16.586" v="27" actId="14826"/>
            <ac:picMkLst>
              <pc:docMk/>
              <pc:sldMasterMk cId="4198260487" sldId="2147483658"/>
              <pc:sldLayoutMk cId="3845662856" sldId="2147483760"/>
              <ac:picMk id="3" creationId="{6C2FE87F-FEC1-2014-DCEA-B4ADB723925B}"/>
            </ac:picMkLst>
          </pc:picChg>
        </pc:sldLayoutChg>
        <pc:sldLayoutChg chg="modSp">
          <pc:chgData name="Nevalainen Soile Marika" userId="bfe1ac0f-d75c-47ea-8821-c33c0aa47319" providerId="ADAL" clId="{07C6CF0F-BE36-4D8B-BD07-77ECB2D2E79F}" dt="2025-01-22T10:20:24.396" v="28" actId="14826"/>
          <pc:sldLayoutMkLst>
            <pc:docMk/>
            <pc:sldMasterMk cId="4198260487" sldId="2147483658"/>
            <pc:sldLayoutMk cId="1634717616" sldId="2147483761"/>
          </pc:sldLayoutMkLst>
          <pc:picChg chg="mod">
            <ac:chgData name="Nevalainen Soile Marika" userId="bfe1ac0f-d75c-47ea-8821-c33c0aa47319" providerId="ADAL" clId="{07C6CF0F-BE36-4D8B-BD07-77ECB2D2E79F}" dt="2025-01-22T10:20:24.396" v="28" actId="14826"/>
            <ac:picMkLst>
              <pc:docMk/>
              <pc:sldMasterMk cId="4198260487" sldId="2147483658"/>
              <pc:sldLayoutMk cId="1634717616" sldId="2147483761"/>
              <ac:picMk id="3" creationId="{6C2FE87F-FEC1-2014-DCEA-B4ADB723925B}"/>
            </ac:picMkLst>
          </pc:picChg>
        </pc:sldLayoutChg>
        <pc:sldLayoutChg chg="modSp">
          <pc:chgData name="Nevalainen Soile Marika" userId="bfe1ac0f-d75c-47ea-8821-c33c0aa47319" providerId="ADAL" clId="{07C6CF0F-BE36-4D8B-BD07-77ECB2D2E79F}" dt="2025-01-22T10:20:30.588" v="29" actId="14826"/>
          <pc:sldLayoutMkLst>
            <pc:docMk/>
            <pc:sldMasterMk cId="4198260487" sldId="2147483658"/>
            <pc:sldLayoutMk cId="2619233533" sldId="2147483762"/>
          </pc:sldLayoutMkLst>
          <pc:picChg chg="mod">
            <ac:chgData name="Nevalainen Soile Marika" userId="bfe1ac0f-d75c-47ea-8821-c33c0aa47319" providerId="ADAL" clId="{07C6CF0F-BE36-4D8B-BD07-77ECB2D2E79F}" dt="2025-01-22T10:20:30.588" v="29" actId="14826"/>
            <ac:picMkLst>
              <pc:docMk/>
              <pc:sldMasterMk cId="4198260487" sldId="2147483658"/>
              <pc:sldLayoutMk cId="2619233533" sldId="2147483762"/>
              <ac:picMk id="3" creationId="{6C2FE87F-FEC1-2014-DCEA-B4ADB723925B}"/>
            </ac:picMkLst>
          </pc:picChg>
        </pc:sldLayoutChg>
        <pc:sldLayoutChg chg="modSp">
          <pc:chgData name="Nevalainen Soile Marika" userId="bfe1ac0f-d75c-47ea-8821-c33c0aa47319" providerId="ADAL" clId="{07C6CF0F-BE36-4D8B-BD07-77ECB2D2E79F}" dt="2025-01-22T10:26:01.407" v="30" actId="14826"/>
          <pc:sldLayoutMkLst>
            <pc:docMk/>
            <pc:sldMasterMk cId="4198260487" sldId="2147483658"/>
            <pc:sldLayoutMk cId="1726156737" sldId="2147483763"/>
          </pc:sldLayoutMkLst>
          <pc:picChg chg="mod">
            <ac:chgData name="Nevalainen Soile Marika" userId="bfe1ac0f-d75c-47ea-8821-c33c0aa47319" providerId="ADAL" clId="{07C6CF0F-BE36-4D8B-BD07-77ECB2D2E79F}" dt="2025-01-22T10:26:01.407" v="30" actId="14826"/>
            <ac:picMkLst>
              <pc:docMk/>
              <pc:sldMasterMk cId="4198260487" sldId="2147483658"/>
              <pc:sldLayoutMk cId="1726156737" sldId="2147483763"/>
              <ac:picMk id="3" creationId="{6C2FE87F-FEC1-2014-DCEA-B4ADB723925B}"/>
            </ac:picMkLst>
          </pc:picChg>
        </pc:sldLayoutChg>
        <pc:sldLayoutChg chg="modSp">
          <pc:chgData name="Nevalainen Soile Marika" userId="bfe1ac0f-d75c-47ea-8821-c33c0aa47319" providerId="ADAL" clId="{07C6CF0F-BE36-4D8B-BD07-77ECB2D2E79F}" dt="2025-01-22T10:26:08.352" v="31" actId="14826"/>
          <pc:sldLayoutMkLst>
            <pc:docMk/>
            <pc:sldMasterMk cId="4198260487" sldId="2147483658"/>
            <pc:sldLayoutMk cId="2747679798" sldId="2147483764"/>
          </pc:sldLayoutMkLst>
          <pc:picChg chg="mod">
            <ac:chgData name="Nevalainen Soile Marika" userId="bfe1ac0f-d75c-47ea-8821-c33c0aa47319" providerId="ADAL" clId="{07C6CF0F-BE36-4D8B-BD07-77ECB2D2E79F}" dt="2025-01-22T10:26:08.352" v="31" actId="14826"/>
            <ac:picMkLst>
              <pc:docMk/>
              <pc:sldMasterMk cId="4198260487" sldId="2147483658"/>
              <pc:sldLayoutMk cId="2747679798" sldId="2147483764"/>
              <ac:picMk id="3" creationId="{6C2FE87F-FEC1-2014-DCEA-B4ADB723925B}"/>
            </ac:picMkLst>
          </pc:picChg>
        </pc:sldLayoutChg>
        <pc:sldLayoutChg chg="modSp">
          <pc:chgData name="Nevalainen Soile Marika" userId="bfe1ac0f-d75c-47ea-8821-c33c0aa47319" providerId="ADAL" clId="{07C6CF0F-BE36-4D8B-BD07-77ECB2D2E79F}" dt="2025-01-22T10:26:15.546" v="32" actId="14826"/>
          <pc:sldLayoutMkLst>
            <pc:docMk/>
            <pc:sldMasterMk cId="4198260487" sldId="2147483658"/>
            <pc:sldLayoutMk cId="69778759" sldId="2147483765"/>
          </pc:sldLayoutMkLst>
          <pc:picChg chg="mod">
            <ac:chgData name="Nevalainen Soile Marika" userId="bfe1ac0f-d75c-47ea-8821-c33c0aa47319" providerId="ADAL" clId="{07C6CF0F-BE36-4D8B-BD07-77ECB2D2E79F}" dt="2025-01-22T10:26:15.546" v="32" actId="14826"/>
            <ac:picMkLst>
              <pc:docMk/>
              <pc:sldMasterMk cId="4198260487" sldId="2147483658"/>
              <pc:sldLayoutMk cId="69778759" sldId="2147483765"/>
              <ac:picMk id="3" creationId="{6C2FE87F-FEC1-2014-DCEA-B4ADB723925B}"/>
            </ac:picMkLst>
          </pc:picChg>
        </pc:sldLayoutChg>
        <pc:sldLayoutChg chg="modSp">
          <pc:chgData name="Nevalainen Soile Marika" userId="bfe1ac0f-d75c-47ea-8821-c33c0aa47319" providerId="ADAL" clId="{07C6CF0F-BE36-4D8B-BD07-77ECB2D2E79F}" dt="2025-01-22T10:26:21.450" v="33" actId="14826"/>
          <pc:sldLayoutMkLst>
            <pc:docMk/>
            <pc:sldMasterMk cId="4198260487" sldId="2147483658"/>
            <pc:sldLayoutMk cId="1430073780" sldId="2147483766"/>
          </pc:sldLayoutMkLst>
          <pc:picChg chg="mod">
            <ac:chgData name="Nevalainen Soile Marika" userId="bfe1ac0f-d75c-47ea-8821-c33c0aa47319" providerId="ADAL" clId="{07C6CF0F-BE36-4D8B-BD07-77ECB2D2E79F}" dt="2025-01-22T10:26:21.450" v="33" actId="14826"/>
            <ac:picMkLst>
              <pc:docMk/>
              <pc:sldMasterMk cId="4198260487" sldId="2147483658"/>
              <pc:sldLayoutMk cId="1430073780" sldId="2147483766"/>
              <ac:picMk id="3" creationId="{6C2FE87F-FEC1-2014-DCEA-B4ADB723925B}"/>
            </ac:picMkLst>
          </pc:picChg>
        </pc:sldLayoutChg>
        <pc:sldLayoutChg chg="modSp">
          <pc:chgData name="Nevalainen Soile Marika" userId="bfe1ac0f-d75c-47ea-8821-c33c0aa47319" providerId="ADAL" clId="{07C6CF0F-BE36-4D8B-BD07-77ECB2D2E79F}" dt="2025-01-22T10:26:27.335" v="34" actId="14826"/>
          <pc:sldLayoutMkLst>
            <pc:docMk/>
            <pc:sldMasterMk cId="4198260487" sldId="2147483658"/>
            <pc:sldLayoutMk cId="981177203" sldId="2147483767"/>
          </pc:sldLayoutMkLst>
          <pc:picChg chg="mod">
            <ac:chgData name="Nevalainen Soile Marika" userId="bfe1ac0f-d75c-47ea-8821-c33c0aa47319" providerId="ADAL" clId="{07C6CF0F-BE36-4D8B-BD07-77ECB2D2E79F}" dt="2025-01-22T10:26:27.335" v="34" actId="14826"/>
            <ac:picMkLst>
              <pc:docMk/>
              <pc:sldMasterMk cId="4198260487" sldId="2147483658"/>
              <pc:sldLayoutMk cId="981177203" sldId="2147483767"/>
              <ac:picMk id="3" creationId="{6C2FE87F-FEC1-2014-DCEA-B4ADB723925B}"/>
            </ac:picMkLst>
          </pc:picChg>
        </pc:sldLayoutChg>
        <pc:sldLayoutChg chg="modSp">
          <pc:chgData name="Nevalainen Soile Marika" userId="bfe1ac0f-d75c-47ea-8821-c33c0aa47319" providerId="ADAL" clId="{07C6CF0F-BE36-4D8B-BD07-77ECB2D2E79F}" dt="2025-01-22T10:26:34.549" v="35" actId="14826"/>
          <pc:sldLayoutMkLst>
            <pc:docMk/>
            <pc:sldMasterMk cId="4198260487" sldId="2147483658"/>
            <pc:sldLayoutMk cId="2754982722" sldId="2147483768"/>
          </pc:sldLayoutMkLst>
          <pc:picChg chg="mod">
            <ac:chgData name="Nevalainen Soile Marika" userId="bfe1ac0f-d75c-47ea-8821-c33c0aa47319" providerId="ADAL" clId="{07C6CF0F-BE36-4D8B-BD07-77ECB2D2E79F}" dt="2025-01-22T10:26:34.549" v="35" actId="14826"/>
            <ac:picMkLst>
              <pc:docMk/>
              <pc:sldMasterMk cId="4198260487" sldId="2147483658"/>
              <pc:sldLayoutMk cId="2754982722" sldId="2147483768"/>
              <ac:picMk id="3" creationId="{6C2FE87F-FEC1-2014-DCEA-B4ADB723925B}"/>
            </ac:picMkLst>
          </pc:picChg>
        </pc:sldLayoutChg>
        <pc:sldLayoutChg chg="modSp">
          <pc:chgData name="Nevalainen Soile Marika" userId="bfe1ac0f-d75c-47ea-8821-c33c0aa47319" providerId="ADAL" clId="{07C6CF0F-BE36-4D8B-BD07-77ECB2D2E79F}" dt="2025-01-22T10:30:00.876" v="40" actId="14826"/>
          <pc:sldLayoutMkLst>
            <pc:docMk/>
            <pc:sldMasterMk cId="4198260487" sldId="2147483658"/>
            <pc:sldLayoutMk cId="1858107002" sldId="2147483769"/>
          </pc:sldLayoutMkLst>
          <pc:picChg chg="mod">
            <ac:chgData name="Nevalainen Soile Marika" userId="bfe1ac0f-d75c-47ea-8821-c33c0aa47319" providerId="ADAL" clId="{07C6CF0F-BE36-4D8B-BD07-77ECB2D2E79F}" dt="2025-01-22T10:30:00.876" v="40" actId="14826"/>
            <ac:picMkLst>
              <pc:docMk/>
              <pc:sldMasterMk cId="4198260487" sldId="2147483658"/>
              <pc:sldLayoutMk cId="1858107002" sldId="2147483769"/>
              <ac:picMk id="5" creationId="{37EB50AD-4C5C-19D2-EDD7-B88EF2D536F6}"/>
            </ac:picMkLst>
          </pc:picChg>
        </pc:sldLayoutChg>
        <pc:sldLayoutChg chg="modSp">
          <pc:chgData name="Nevalainen Soile Marika" userId="bfe1ac0f-d75c-47ea-8821-c33c0aa47319" providerId="ADAL" clId="{07C6CF0F-BE36-4D8B-BD07-77ECB2D2E79F}" dt="2025-01-22T10:31:40.457" v="41" actId="14826"/>
          <pc:sldLayoutMkLst>
            <pc:docMk/>
            <pc:sldMasterMk cId="4198260487" sldId="2147483658"/>
            <pc:sldLayoutMk cId="2049589287" sldId="2147483770"/>
          </pc:sldLayoutMkLst>
          <pc:picChg chg="mod">
            <ac:chgData name="Nevalainen Soile Marika" userId="bfe1ac0f-d75c-47ea-8821-c33c0aa47319" providerId="ADAL" clId="{07C6CF0F-BE36-4D8B-BD07-77ECB2D2E79F}" dt="2025-01-22T10:31:40.457" v="41" actId="14826"/>
            <ac:picMkLst>
              <pc:docMk/>
              <pc:sldMasterMk cId="4198260487" sldId="2147483658"/>
              <pc:sldLayoutMk cId="2049589287" sldId="2147483770"/>
              <ac:picMk id="5" creationId="{37EB50AD-4C5C-19D2-EDD7-B88EF2D536F6}"/>
            </ac:picMkLst>
          </pc:picChg>
        </pc:sldLayoutChg>
        <pc:sldLayoutChg chg="modSp">
          <pc:chgData name="Nevalainen Soile Marika" userId="bfe1ac0f-d75c-47ea-8821-c33c0aa47319" providerId="ADAL" clId="{07C6CF0F-BE36-4D8B-BD07-77ECB2D2E79F}" dt="2025-01-22T10:33:02.652" v="44" actId="14826"/>
          <pc:sldLayoutMkLst>
            <pc:docMk/>
            <pc:sldMasterMk cId="4198260487" sldId="2147483658"/>
            <pc:sldLayoutMk cId="3709292465" sldId="2147483771"/>
          </pc:sldLayoutMkLst>
          <pc:picChg chg="mod">
            <ac:chgData name="Nevalainen Soile Marika" userId="bfe1ac0f-d75c-47ea-8821-c33c0aa47319" providerId="ADAL" clId="{07C6CF0F-BE36-4D8B-BD07-77ECB2D2E79F}" dt="2025-01-22T10:33:02.652" v="44" actId="14826"/>
            <ac:picMkLst>
              <pc:docMk/>
              <pc:sldMasterMk cId="4198260487" sldId="2147483658"/>
              <pc:sldLayoutMk cId="3709292465" sldId="2147483771"/>
              <ac:picMk id="5" creationId="{37EB50AD-4C5C-19D2-EDD7-B88EF2D536F6}"/>
            </ac:picMkLst>
          </pc:picChg>
        </pc:sldLayoutChg>
        <pc:sldLayoutChg chg="modSp">
          <pc:chgData name="Nevalainen Soile Marika" userId="bfe1ac0f-d75c-47ea-8821-c33c0aa47319" providerId="ADAL" clId="{07C6CF0F-BE36-4D8B-BD07-77ECB2D2E79F}" dt="2025-01-22T10:34:38.452" v="47" actId="14826"/>
          <pc:sldLayoutMkLst>
            <pc:docMk/>
            <pc:sldMasterMk cId="4198260487" sldId="2147483658"/>
            <pc:sldLayoutMk cId="1150299181" sldId="2147483772"/>
          </pc:sldLayoutMkLst>
          <pc:picChg chg="mod">
            <ac:chgData name="Nevalainen Soile Marika" userId="bfe1ac0f-d75c-47ea-8821-c33c0aa47319" providerId="ADAL" clId="{07C6CF0F-BE36-4D8B-BD07-77ECB2D2E79F}" dt="2025-01-22T10:34:38.452" v="47" actId="14826"/>
            <ac:picMkLst>
              <pc:docMk/>
              <pc:sldMasterMk cId="4198260487" sldId="2147483658"/>
              <pc:sldLayoutMk cId="1150299181" sldId="2147483772"/>
              <ac:picMk id="5" creationId="{37EB50AD-4C5C-19D2-EDD7-B88EF2D536F6}"/>
            </ac:picMkLst>
          </pc:picChg>
        </pc:sldLayoutChg>
        <pc:sldLayoutChg chg="modSp">
          <pc:chgData name="Nevalainen Soile Marika" userId="bfe1ac0f-d75c-47ea-8821-c33c0aa47319" providerId="ADAL" clId="{07C6CF0F-BE36-4D8B-BD07-77ECB2D2E79F}" dt="2025-01-22T10:37:09.019" v="48" actId="14826"/>
          <pc:sldLayoutMkLst>
            <pc:docMk/>
            <pc:sldMasterMk cId="4198260487" sldId="2147483658"/>
            <pc:sldLayoutMk cId="2107297969" sldId="2147483773"/>
          </pc:sldLayoutMkLst>
          <pc:picChg chg="mod">
            <ac:chgData name="Nevalainen Soile Marika" userId="bfe1ac0f-d75c-47ea-8821-c33c0aa47319" providerId="ADAL" clId="{07C6CF0F-BE36-4D8B-BD07-77ECB2D2E79F}" dt="2025-01-22T10:37:09.019" v="48" actId="14826"/>
            <ac:picMkLst>
              <pc:docMk/>
              <pc:sldMasterMk cId="4198260487" sldId="2147483658"/>
              <pc:sldLayoutMk cId="2107297969" sldId="2147483773"/>
              <ac:picMk id="5" creationId="{CF5E06A4-63D1-2F67-6AC2-F76423AE783E}"/>
            </ac:picMkLst>
          </pc:picChg>
        </pc:sldLayoutChg>
        <pc:sldLayoutChg chg="modSp">
          <pc:chgData name="Nevalainen Soile Marika" userId="bfe1ac0f-d75c-47ea-8821-c33c0aa47319" providerId="ADAL" clId="{07C6CF0F-BE36-4D8B-BD07-77ECB2D2E79F}" dt="2025-01-22T10:37:17.974" v="49" actId="14826"/>
          <pc:sldLayoutMkLst>
            <pc:docMk/>
            <pc:sldMasterMk cId="4198260487" sldId="2147483658"/>
            <pc:sldLayoutMk cId="803032430" sldId="2147483774"/>
          </pc:sldLayoutMkLst>
          <pc:picChg chg="mod">
            <ac:chgData name="Nevalainen Soile Marika" userId="bfe1ac0f-d75c-47ea-8821-c33c0aa47319" providerId="ADAL" clId="{07C6CF0F-BE36-4D8B-BD07-77ECB2D2E79F}" dt="2025-01-22T10:37:17.974" v="49" actId="14826"/>
            <ac:picMkLst>
              <pc:docMk/>
              <pc:sldMasterMk cId="4198260487" sldId="2147483658"/>
              <pc:sldLayoutMk cId="803032430" sldId="2147483774"/>
              <ac:picMk id="6" creationId="{5E6A582D-DE1C-FFBA-F4A0-F99B86A6B3A8}"/>
            </ac:picMkLst>
          </pc:picChg>
        </pc:sldLayoutChg>
        <pc:sldLayoutChg chg="modSp">
          <pc:chgData name="Nevalainen Soile Marika" userId="bfe1ac0f-d75c-47ea-8821-c33c0aa47319" providerId="ADAL" clId="{07C6CF0F-BE36-4D8B-BD07-77ECB2D2E79F}" dt="2025-01-22T10:37:24.438" v="50" actId="14826"/>
          <pc:sldLayoutMkLst>
            <pc:docMk/>
            <pc:sldMasterMk cId="4198260487" sldId="2147483658"/>
            <pc:sldLayoutMk cId="1578446095" sldId="2147483775"/>
          </pc:sldLayoutMkLst>
          <pc:picChg chg="mod">
            <ac:chgData name="Nevalainen Soile Marika" userId="bfe1ac0f-d75c-47ea-8821-c33c0aa47319" providerId="ADAL" clId="{07C6CF0F-BE36-4D8B-BD07-77ECB2D2E79F}" dt="2025-01-22T10:37:24.438" v="50" actId="14826"/>
            <ac:picMkLst>
              <pc:docMk/>
              <pc:sldMasterMk cId="4198260487" sldId="2147483658"/>
              <pc:sldLayoutMk cId="1578446095" sldId="2147483775"/>
              <ac:picMk id="5" creationId="{BEE73A93-1C42-09C2-8443-426EF5C8DEEE}"/>
            </ac:picMkLst>
          </pc:picChg>
        </pc:sldLayoutChg>
        <pc:sldLayoutChg chg="modSp">
          <pc:chgData name="Nevalainen Soile Marika" userId="bfe1ac0f-d75c-47ea-8821-c33c0aa47319" providerId="ADAL" clId="{07C6CF0F-BE36-4D8B-BD07-77ECB2D2E79F}" dt="2025-01-22T10:37:46.477" v="51" actId="14826"/>
          <pc:sldLayoutMkLst>
            <pc:docMk/>
            <pc:sldMasterMk cId="4198260487" sldId="2147483658"/>
            <pc:sldLayoutMk cId="4091358690" sldId="2147483776"/>
          </pc:sldLayoutMkLst>
          <pc:picChg chg="mod">
            <ac:chgData name="Nevalainen Soile Marika" userId="bfe1ac0f-d75c-47ea-8821-c33c0aa47319" providerId="ADAL" clId="{07C6CF0F-BE36-4D8B-BD07-77ECB2D2E79F}" dt="2025-01-22T10:37:46.477" v="51" actId="14826"/>
            <ac:picMkLst>
              <pc:docMk/>
              <pc:sldMasterMk cId="4198260487" sldId="2147483658"/>
              <pc:sldLayoutMk cId="4091358690" sldId="2147483776"/>
              <ac:picMk id="5" creationId="{CF5E06A4-63D1-2F67-6AC2-F76423AE783E}"/>
            </ac:picMkLst>
          </pc:picChg>
        </pc:sldLayoutChg>
        <pc:sldLayoutChg chg="modSp">
          <pc:chgData name="Nevalainen Soile Marika" userId="bfe1ac0f-d75c-47ea-8821-c33c0aa47319" providerId="ADAL" clId="{07C6CF0F-BE36-4D8B-BD07-77ECB2D2E79F}" dt="2025-01-22T10:37:53.243" v="52" actId="14826"/>
          <pc:sldLayoutMkLst>
            <pc:docMk/>
            <pc:sldMasterMk cId="4198260487" sldId="2147483658"/>
            <pc:sldLayoutMk cId="1185855987" sldId="2147483777"/>
          </pc:sldLayoutMkLst>
          <pc:picChg chg="mod">
            <ac:chgData name="Nevalainen Soile Marika" userId="bfe1ac0f-d75c-47ea-8821-c33c0aa47319" providerId="ADAL" clId="{07C6CF0F-BE36-4D8B-BD07-77ECB2D2E79F}" dt="2025-01-22T10:37:53.243" v="52" actId="14826"/>
            <ac:picMkLst>
              <pc:docMk/>
              <pc:sldMasterMk cId="4198260487" sldId="2147483658"/>
              <pc:sldLayoutMk cId="1185855987" sldId="2147483777"/>
              <ac:picMk id="6" creationId="{5E6A582D-DE1C-FFBA-F4A0-F99B86A6B3A8}"/>
            </ac:picMkLst>
          </pc:picChg>
        </pc:sldLayoutChg>
        <pc:sldLayoutChg chg="modSp">
          <pc:chgData name="Nevalainen Soile Marika" userId="bfe1ac0f-d75c-47ea-8821-c33c0aa47319" providerId="ADAL" clId="{07C6CF0F-BE36-4D8B-BD07-77ECB2D2E79F}" dt="2025-01-22T10:37:58.848" v="53" actId="14826"/>
          <pc:sldLayoutMkLst>
            <pc:docMk/>
            <pc:sldMasterMk cId="4198260487" sldId="2147483658"/>
            <pc:sldLayoutMk cId="2172189538" sldId="2147483778"/>
          </pc:sldLayoutMkLst>
          <pc:picChg chg="mod">
            <ac:chgData name="Nevalainen Soile Marika" userId="bfe1ac0f-d75c-47ea-8821-c33c0aa47319" providerId="ADAL" clId="{07C6CF0F-BE36-4D8B-BD07-77ECB2D2E79F}" dt="2025-01-22T10:37:58.848" v="53" actId="14826"/>
            <ac:picMkLst>
              <pc:docMk/>
              <pc:sldMasterMk cId="4198260487" sldId="2147483658"/>
              <pc:sldLayoutMk cId="2172189538" sldId="2147483778"/>
              <ac:picMk id="5" creationId="{BEE73A93-1C42-09C2-8443-426EF5C8DEEE}"/>
            </ac:picMkLst>
          </pc:picChg>
        </pc:sldLayoutChg>
        <pc:sldLayoutChg chg="modSp">
          <pc:chgData name="Nevalainen Soile Marika" userId="bfe1ac0f-d75c-47ea-8821-c33c0aa47319" providerId="ADAL" clId="{07C6CF0F-BE36-4D8B-BD07-77ECB2D2E79F}" dt="2025-01-22T10:38:20.827" v="54" actId="14826"/>
          <pc:sldLayoutMkLst>
            <pc:docMk/>
            <pc:sldMasterMk cId="4198260487" sldId="2147483658"/>
            <pc:sldLayoutMk cId="971021480" sldId="2147483779"/>
          </pc:sldLayoutMkLst>
          <pc:picChg chg="mod">
            <ac:chgData name="Nevalainen Soile Marika" userId="bfe1ac0f-d75c-47ea-8821-c33c0aa47319" providerId="ADAL" clId="{07C6CF0F-BE36-4D8B-BD07-77ECB2D2E79F}" dt="2025-01-22T10:38:20.827" v="54" actId="14826"/>
            <ac:picMkLst>
              <pc:docMk/>
              <pc:sldMasterMk cId="4198260487" sldId="2147483658"/>
              <pc:sldLayoutMk cId="971021480" sldId="2147483779"/>
              <ac:picMk id="5" creationId="{CF5E06A4-63D1-2F67-6AC2-F76423AE783E}"/>
            </ac:picMkLst>
          </pc:picChg>
        </pc:sldLayoutChg>
        <pc:sldLayoutChg chg="modSp">
          <pc:chgData name="Nevalainen Soile Marika" userId="bfe1ac0f-d75c-47ea-8821-c33c0aa47319" providerId="ADAL" clId="{07C6CF0F-BE36-4D8B-BD07-77ECB2D2E79F}" dt="2025-01-22T10:38:29.604" v="55" actId="14826"/>
          <pc:sldLayoutMkLst>
            <pc:docMk/>
            <pc:sldMasterMk cId="4198260487" sldId="2147483658"/>
            <pc:sldLayoutMk cId="1749310090" sldId="2147483780"/>
          </pc:sldLayoutMkLst>
          <pc:picChg chg="mod">
            <ac:chgData name="Nevalainen Soile Marika" userId="bfe1ac0f-d75c-47ea-8821-c33c0aa47319" providerId="ADAL" clId="{07C6CF0F-BE36-4D8B-BD07-77ECB2D2E79F}" dt="2025-01-22T10:38:29.604" v="55" actId="14826"/>
            <ac:picMkLst>
              <pc:docMk/>
              <pc:sldMasterMk cId="4198260487" sldId="2147483658"/>
              <pc:sldLayoutMk cId="1749310090" sldId="2147483780"/>
              <ac:picMk id="6" creationId="{5E6A582D-DE1C-FFBA-F4A0-F99B86A6B3A8}"/>
            </ac:picMkLst>
          </pc:picChg>
        </pc:sldLayoutChg>
        <pc:sldLayoutChg chg="modSp">
          <pc:chgData name="Nevalainen Soile Marika" userId="bfe1ac0f-d75c-47ea-8821-c33c0aa47319" providerId="ADAL" clId="{07C6CF0F-BE36-4D8B-BD07-77ECB2D2E79F}" dt="2025-01-22T10:38:37.823" v="56" actId="14826"/>
          <pc:sldLayoutMkLst>
            <pc:docMk/>
            <pc:sldMasterMk cId="4198260487" sldId="2147483658"/>
            <pc:sldLayoutMk cId="791101730" sldId="2147483781"/>
          </pc:sldLayoutMkLst>
          <pc:picChg chg="mod">
            <ac:chgData name="Nevalainen Soile Marika" userId="bfe1ac0f-d75c-47ea-8821-c33c0aa47319" providerId="ADAL" clId="{07C6CF0F-BE36-4D8B-BD07-77ECB2D2E79F}" dt="2025-01-22T10:38:37.823" v="56" actId="14826"/>
            <ac:picMkLst>
              <pc:docMk/>
              <pc:sldMasterMk cId="4198260487" sldId="2147483658"/>
              <pc:sldLayoutMk cId="791101730" sldId="2147483781"/>
              <ac:picMk id="5" creationId="{BEE73A93-1C42-09C2-8443-426EF5C8DEEE}"/>
            </ac:picMkLst>
          </pc:picChg>
        </pc:sldLayoutChg>
        <pc:sldLayoutChg chg="modSp">
          <pc:chgData name="Nevalainen Soile Marika" userId="bfe1ac0f-d75c-47ea-8821-c33c0aa47319" providerId="ADAL" clId="{07C6CF0F-BE36-4D8B-BD07-77ECB2D2E79F}" dt="2025-01-22T10:38:52.997" v="57" actId="14826"/>
          <pc:sldLayoutMkLst>
            <pc:docMk/>
            <pc:sldMasterMk cId="4198260487" sldId="2147483658"/>
            <pc:sldLayoutMk cId="2233096916" sldId="2147483782"/>
          </pc:sldLayoutMkLst>
          <pc:picChg chg="mod">
            <ac:chgData name="Nevalainen Soile Marika" userId="bfe1ac0f-d75c-47ea-8821-c33c0aa47319" providerId="ADAL" clId="{07C6CF0F-BE36-4D8B-BD07-77ECB2D2E79F}" dt="2025-01-22T10:38:52.997" v="57" actId="14826"/>
            <ac:picMkLst>
              <pc:docMk/>
              <pc:sldMasterMk cId="4198260487" sldId="2147483658"/>
              <pc:sldLayoutMk cId="2233096916" sldId="2147483782"/>
              <ac:picMk id="5" creationId="{CF5E06A4-63D1-2F67-6AC2-F76423AE783E}"/>
            </ac:picMkLst>
          </pc:picChg>
        </pc:sldLayoutChg>
        <pc:sldLayoutChg chg="modSp">
          <pc:chgData name="Nevalainen Soile Marika" userId="bfe1ac0f-d75c-47ea-8821-c33c0aa47319" providerId="ADAL" clId="{07C6CF0F-BE36-4D8B-BD07-77ECB2D2E79F}" dt="2025-01-22T10:38:59.601" v="58" actId="14826"/>
          <pc:sldLayoutMkLst>
            <pc:docMk/>
            <pc:sldMasterMk cId="4198260487" sldId="2147483658"/>
            <pc:sldLayoutMk cId="415395515" sldId="2147483783"/>
          </pc:sldLayoutMkLst>
          <pc:picChg chg="mod">
            <ac:chgData name="Nevalainen Soile Marika" userId="bfe1ac0f-d75c-47ea-8821-c33c0aa47319" providerId="ADAL" clId="{07C6CF0F-BE36-4D8B-BD07-77ECB2D2E79F}" dt="2025-01-22T10:38:59.601" v="58" actId="14826"/>
            <ac:picMkLst>
              <pc:docMk/>
              <pc:sldMasterMk cId="4198260487" sldId="2147483658"/>
              <pc:sldLayoutMk cId="415395515" sldId="2147483783"/>
              <ac:picMk id="6" creationId="{5E6A582D-DE1C-FFBA-F4A0-F99B86A6B3A8}"/>
            </ac:picMkLst>
          </pc:picChg>
        </pc:sldLayoutChg>
        <pc:sldLayoutChg chg="modSp">
          <pc:chgData name="Nevalainen Soile Marika" userId="bfe1ac0f-d75c-47ea-8821-c33c0aa47319" providerId="ADAL" clId="{07C6CF0F-BE36-4D8B-BD07-77ECB2D2E79F}" dt="2025-01-22T10:39:04.675" v="59" actId="14826"/>
          <pc:sldLayoutMkLst>
            <pc:docMk/>
            <pc:sldMasterMk cId="4198260487" sldId="2147483658"/>
            <pc:sldLayoutMk cId="1250077788" sldId="2147483784"/>
          </pc:sldLayoutMkLst>
          <pc:picChg chg="mod">
            <ac:chgData name="Nevalainen Soile Marika" userId="bfe1ac0f-d75c-47ea-8821-c33c0aa47319" providerId="ADAL" clId="{07C6CF0F-BE36-4D8B-BD07-77ECB2D2E79F}" dt="2025-01-22T10:39:04.675" v="59" actId="14826"/>
            <ac:picMkLst>
              <pc:docMk/>
              <pc:sldMasterMk cId="4198260487" sldId="2147483658"/>
              <pc:sldLayoutMk cId="1250077788" sldId="2147483784"/>
              <ac:picMk id="5" creationId="{BEE73A93-1C42-09C2-8443-426EF5C8DEEE}"/>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1B31D8-1576-1C46-A1E8-878137696CBD}" type="datetimeFigureOut">
              <a:rPr lang="en-FI" smtClean="0"/>
              <a:t>01/22/2025</a:t>
            </a:fld>
            <a:endParaRPr lang="en-FI"/>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BDDFA-7080-344F-B3C2-46AA14699EA5}" type="slidenum">
              <a:rPr lang="en-FI" smtClean="0"/>
              <a:t>‹#›</a:t>
            </a:fld>
            <a:endParaRPr lang="en-FI"/>
          </a:p>
        </p:txBody>
      </p:sp>
    </p:spTree>
    <p:extLst>
      <p:ext uri="{BB962C8B-B14F-4D97-AF65-F5344CB8AC3E}">
        <p14:creationId xmlns:p14="http://schemas.microsoft.com/office/powerpoint/2010/main" val="2161448744"/>
      </p:ext>
    </p:extLst>
  </p:cSld>
  <p:clrMap bg1="lt1" tx1="dk1" bg2="lt2" tx2="dk2" accent1="accent1" accent2="accent2" accent3="accent3" accent4="accent4" accent5="accent5" accent6="accent6" hlink="hlink" folHlink="folHlink"/>
  <p:notesStyle>
    <a:lvl1pPr marL="0" algn="l" defTabSz="1371806" rtl="0" eaLnBrk="1" latinLnBrk="0" hangingPunct="1">
      <a:defRPr sz="1800" kern="1200">
        <a:solidFill>
          <a:schemeClr val="tx1"/>
        </a:solidFill>
        <a:latin typeface="+mn-lt"/>
        <a:ea typeface="+mn-ea"/>
        <a:cs typeface="+mn-cs"/>
      </a:defRPr>
    </a:lvl1pPr>
    <a:lvl2pPr marL="685903" algn="l" defTabSz="1371806" rtl="0" eaLnBrk="1" latinLnBrk="0" hangingPunct="1">
      <a:defRPr sz="1800" kern="1200">
        <a:solidFill>
          <a:schemeClr val="tx1"/>
        </a:solidFill>
        <a:latin typeface="+mn-lt"/>
        <a:ea typeface="+mn-ea"/>
        <a:cs typeface="+mn-cs"/>
      </a:defRPr>
    </a:lvl2pPr>
    <a:lvl3pPr marL="1371806" algn="l" defTabSz="1371806" rtl="0" eaLnBrk="1" latinLnBrk="0" hangingPunct="1">
      <a:defRPr sz="1800" kern="1200">
        <a:solidFill>
          <a:schemeClr val="tx1"/>
        </a:solidFill>
        <a:latin typeface="+mn-lt"/>
        <a:ea typeface="+mn-ea"/>
        <a:cs typeface="+mn-cs"/>
      </a:defRPr>
    </a:lvl3pPr>
    <a:lvl4pPr marL="2057709" algn="l" defTabSz="1371806" rtl="0" eaLnBrk="1" latinLnBrk="0" hangingPunct="1">
      <a:defRPr sz="1800" kern="1200">
        <a:solidFill>
          <a:schemeClr val="tx1"/>
        </a:solidFill>
        <a:latin typeface="+mn-lt"/>
        <a:ea typeface="+mn-ea"/>
        <a:cs typeface="+mn-cs"/>
      </a:defRPr>
    </a:lvl4pPr>
    <a:lvl5pPr marL="2743611" algn="l" defTabSz="1371806" rtl="0" eaLnBrk="1" latinLnBrk="0" hangingPunct="1">
      <a:defRPr sz="1800" kern="1200">
        <a:solidFill>
          <a:schemeClr val="tx1"/>
        </a:solidFill>
        <a:latin typeface="+mn-lt"/>
        <a:ea typeface="+mn-ea"/>
        <a:cs typeface="+mn-cs"/>
      </a:defRPr>
    </a:lvl5pPr>
    <a:lvl6pPr marL="3429514" algn="l" defTabSz="1371806" rtl="0" eaLnBrk="1" latinLnBrk="0" hangingPunct="1">
      <a:defRPr sz="1800" kern="1200">
        <a:solidFill>
          <a:schemeClr val="tx1"/>
        </a:solidFill>
        <a:latin typeface="+mn-lt"/>
        <a:ea typeface="+mn-ea"/>
        <a:cs typeface="+mn-cs"/>
      </a:defRPr>
    </a:lvl6pPr>
    <a:lvl7pPr marL="4115417" algn="l" defTabSz="1371806" rtl="0" eaLnBrk="1" latinLnBrk="0" hangingPunct="1">
      <a:defRPr sz="1800" kern="1200">
        <a:solidFill>
          <a:schemeClr val="tx1"/>
        </a:solidFill>
        <a:latin typeface="+mn-lt"/>
        <a:ea typeface="+mn-ea"/>
        <a:cs typeface="+mn-cs"/>
      </a:defRPr>
    </a:lvl7pPr>
    <a:lvl8pPr marL="4801320" algn="l" defTabSz="1371806" rtl="0" eaLnBrk="1" latinLnBrk="0" hangingPunct="1">
      <a:defRPr sz="1800" kern="1200">
        <a:solidFill>
          <a:schemeClr val="tx1"/>
        </a:solidFill>
        <a:latin typeface="+mn-lt"/>
        <a:ea typeface="+mn-ea"/>
        <a:cs typeface="+mn-cs"/>
      </a:defRPr>
    </a:lvl8pPr>
    <a:lvl9pPr marL="5487223" algn="l" defTabSz="1371806" rtl="0" eaLnBrk="1" latinLnBrk="0" hangingPunct="1">
      <a:defRPr sz="1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uva_01">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4DA9C9D8-06DC-AB1C-E467-79A079A3C496}"/>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3" name="Freeform 2">
            <a:extLst>
              <a:ext uri="{FF2B5EF4-FFF2-40B4-BE49-F238E27FC236}">
                <a16:creationId xmlns:a16="http://schemas.microsoft.com/office/drawing/2014/main" id="{4B42800C-62C0-62F8-93F0-8F2BE97802B6}"/>
              </a:ext>
            </a:extLst>
          </p:cNvPr>
          <p:cNvSpPr/>
          <p:nvPr userDrawn="1"/>
        </p:nvSpPr>
        <p:spPr>
          <a:xfrm>
            <a:off x="1360448" y="1516565"/>
            <a:ext cx="4764469" cy="7680843"/>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5" name="Freeform 4">
            <a:extLst>
              <a:ext uri="{FF2B5EF4-FFF2-40B4-BE49-F238E27FC236}">
                <a16:creationId xmlns:a16="http://schemas.microsoft.com/office/drawing/2014/main" id="{9AEC5B36-320E-067F-702E-F1057BB2CB4E}"/>
              </a:ext>
            </a:extLst>
          </p:cNvPr>
          <p:cNvSpPr/>
          <p:nvPr userDrawn="1"/>
        </p:nvSpPr>
        <p:spPr>
          <a:xfrm>
            <a:off x="2732637" y="1516565"/>
            <a:ext cx="4764469" cy="7680843"/>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6" name="Picture Placeholder 32">
            <a:extLst>
              <a:ext uri="{FF2B5EF4-FFF2-40B4-BE49-F238E27FC236}">
                <a16:creationId xmlns:a16="http://schemas.microsoft.com/office/drawing/2014/main" id="{FED1E8E2-9296-4900-1117-C021133A6FDC}"/>
              </a:ext>
            </a:extLst>
          </p:cNvPr>
          <p:cNvSpPr>
            <a:spLocks noGrp="1"/>
          </p:cNvSpPr>
          <p:nvPr>
            <p:ph type="pic" sz="quarter" idx="12"/>
          </p:nvPr>
        </p:nvSpPr>
        <p:spPr>
          <a:xfrm>
            <a:off x="4119065" y="1516565"/>
            <a:ext cx="4764469" cy="7680843"/>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234421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uva_02">
    <p:bg>
      <p:bgPr>
        <a:solidFill>
          <a:schemeClr val="tx2"/>
        </a:solidFill>
        <a:effectLst/>
      </p:bgPr>
    </p:bg>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id="{8C83EE4D-6982-3D88-E155-FC96EE172C38}"/>
              </a:ext>
            </a:extLst>
          </p:cNvPr>
          <p:cNvSpPr>
            <a:spLocks noGrp="1"/>
          </p:cNvSpPr>
          <p:nvPr>
            <p:ph type="pic" sz="quarter" idx="12"/>
          </p:nvPr>
        </p:nvSpPr>
        <p:spPr>
          <a:xfrm>
            <a:off x="1569668" y="791886"/>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3" name="Picture 2" descr="A logo with a black background&#10;&#10;Description automatically generated">
            <a:extLst>
              <a:ext uri="{FF2B5EF4-FFF2-40B4-BE49-F238E27FC236}">
                <a16:creationId xmlns:a16="http://schemas.microsoft.com/office/drawing/2014/main" id="{8469B71A-BEA0-DBA4-7735-310D75E49867}"/>
              </a:ext>
            </a:extLst>
          </p:cNvPr>
          <p:cNvPicPr>
            <a:picLocks noChangeAspect="1"/>
          </p:cNvPicPr>
          <p:nvPr userDrawn="1"/>
        </p:nvPicPr>
        <p:blipFill>
          <a:blip r:embed="rId2"/>
          <a:stretch>
            <a:fillRect/>
          </a:stretch>
        </p:blipFill>
        <p:spPr>
          <a:xfrm>
            <a:off x="8236636" y="553794"/>
            <a:ext cx="1520242" cy="1520242"/>
          </a:xfrm>
          <a:prstGeom prst="rect">
            <a:avLst/>
          </a:prstGeom>
        </p:spPr>
      </p:pic>
    </p:spTree>
    <p:extLst>
      <p:ext uri="{BB962C8B-B14F-4D97-AF65-F5344CB8AC3E}">
        <p14:creationId xmlns:p14="http://schemas.microsoft.com/office/powerpoint/2010/main" val="388838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uva_vaalea_pohja_0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44D7B60-BE08-28D1-458A-BEECDB27EFD8}"/>
              </a:ext>
            </a:extLst>
          </p:cNvPr>
          <p:cNvSpPr>
            <a:spLocks noGrp="1"/>
          </p:cNvSpPr>
          <p:nvPr>
            <p:ph type="pic" sz="quarter" idx="12"/>
          </p:nvPr>
        </p:nvSpPr>
        <p:spPr>
          <a:xfrm>
            <a:off x="1569668" y="791886"/>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3"/>
          </a:solidFill>
        </p:spPr>
        <p:txBody>
          <a:bodyPr wrap="square">
            <a:noAutofit/>
          </a:bodyPr>
          <a:lstStyle/>
          <a:p>
            <a:endParaRPr lang="en-FI" dirty="0"/>
          </a:p>
        </p:txBody>
      </p:sp>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spTree>
    <p:extLst>
      <p:ext uri="{BB962C8B-B14F-4D97-AF65-F5344CB8AC3E}">
        <p14:creationId xmlns:p14="http://schemas.microsoft.com/office/powerpoint/2010/main" val="4068169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uva_otsikko_0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9570" y="8013641"/>
            <a:ext cx="9169449" cy="1670528"/>
          </a:xfrm>
          <a:prstGeom prst="rect">
            <a:avLst/>
          </a:prstGeom>
        </p:spPr>
        <p:txBody>
          <a:bodyPr lIns="0" tIns="0" rIns="0" bIns="0" anchor="b">
            <a:noAutofit/>
          </a:bodyPr>
          <a:lstStyle>
            <a:lvl1pPr algn="l">
              <a:defRPr sz="5601">
                <a:solidFill>
                  <a:schemeClr val="bg1"/>
                </a:solidFill>
              </a:defRPr>
            </a:lvl1pPr>
          </a:lstStyle>
          <a:p>
            <a:r>
              <a:rPr lang="fi-FI" dirty="0"/>
              <a:t>Lisää otsikko</a:t>
            </a:r>
            <a:br>
              <a:rPr lang="fi-FI" dirty="0"/>
            </a:br>
            <a:r>
              <a:rPr lang="fi-FI" dirty="0"/>
              <a:t>napsauttamalla</a:t>
            </a:r>
            <a:endParaRPr lang="en-US" dirty="0"/>
          </a:p>
        </p:txBody>
      </p:sp>
      <p:pic>
        <p:nvPicPr>
          <p:cNvPr id="6" name="Picture 5" descr="A logo with a black background&#10;&#10;Description automatically generated">
            <a:extLst>
              <a:ext uri="{FF2B5EF4-FFF2-40B4-BE49-F238E27FC236}">
                <a16:creationId xmlns:a16="http://schemas.microsoft.com/office/drawing/2014/main" id="{D5A615F9-C617-8772-4B51-355337838821}"/>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4156281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uva_otsikko_02">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A77D0D-386A-4988-ABDC-77B140B29795}"/>
              </a:ext>
            </a:extLst>
          </p:cNvPr>
          <p:cNvSpPr>
            <a:spLocks noGrp="1"/>
          </p:cNvSpPr>
          <p:nvPr>
            <p:ph type="ctrTitle" hasCustomPrompt="1"/>
          </p:nvPr>
        </p:nvSpPr>
        <p:spPr>
          <a:xfrm>
            <a:off x="559570" y="572209"/>
            <a:ext cx="9169449" cy="1670528"/>
          </a:xfrm>
          <a:prstGeom prst="rect">
            <a:avLst/>
          </a:prstGeom>
        </p:spPr>
        <p:txBody>
          <a:bodyPr lIns="0" tIns="0" rIns="0" bIns="0" anchor="t">
            <a:noAutofit/>
          </a:bodyPr>
          <a:lstStyle>
            <a:lvl1pPr algn="r">
              <a:defRPr sz="5601">
                <a:solidFill>
                  <a:schemeClr val="bg1"/>
                </a:solidFill>
              </a:defRPr>
            </a:lvl1pPr>
          </a:lstStyle>
          <a:p>
            <a:r>
              <a:rPr lang="fi-FI" dirty="0"/>
              <a:t>Lisää otsikko</a:t>
            </a:r>
            <a:br>
              <a:rPr lang="fi-FI" dirty="0"/>
            </a:br>
            <a:r>
              <a:rPr lang="fi-FI" dirty="0"/>
              <a:t>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5F51F505-B678-A1F6-1E3D-82A77DF942E2}"/>
              </a:ext>
            </a:extLst>
          </p:cNvPr>
          <p:cNvPicPr>
            <a:picLocks noChangeAspect="1"/>
          </p:cNvPicPr>
          <p:nvPr userDrawn="1"/>
        </p:nvPicPr>
        <p:blipFill>
          <a:blip r:embed="rId2"/>
          <a:stretch>
            <a:fillRect/>
          </a:stretch>
        </p:blipFill>
        <p:spPr>
          <a:xfrm>
            <a:off x="559570" y="8240741"/>
            <a:ext cx="1520242" cy="1520242"/>
          </a:xfrm>
          <a:prstGeom prst="rect">
            <a:avLst/>
          </a:prstGeom>
        </p:spPr>
      </p:pic>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3917093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uva_otsikko_03">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CF01213-7F11-431C-AA08-473EF5F4F729}"/>
              </a:ext>
            </a:extLst>
          </p:cNvPr>
          <p:cNvSpPr>
            <a:spLocks noGrp="1"/>
          </p:cNvSpPr>
          <p:nvPr>
            <p:ph type="ctrTitle" hasCustomPrompt="1"/>
          </p:nvPr>
        </p:nvSpPr>
        <p:spPr>
          <a:xfrm>
            <a:off x="541587" y="624049"/>
            <a:ext cx="9249184" cy="1940732"/>
          </a:xfrm>
          <a:prstGeom prst="rect">
            <a:avLst/>
          </a:prstGeom>
        </p:spPr>
        <p:txBody>
          <a:bodyPr lIns="0" tIns="0" rIns="0" bIns="0" anchor="t">
            <a:noAutofit/>
          </a:bodyPr>
          <a:lstStyle>
            <a:lvl1pPr algn="l">
              <a:defRPr sz="5600">
                <a:solidFill>
                  <a:schemeClr val="bg1"/>
                </a:solidFill>
              </a:defRPr>
            </a:lvl1pPr>
          </a:lstStyle>
          <a:p>
            <a:r>
              <a:rPr lang="fi-FI" dirty="0"/>
              <a:t>Lisää otsikko </a:t>
            </a:r>
            <a:br>
              <a:rPr lang="fi-FI" dirty="0"/>
            </a:br>
            <a:r>
              <a:rPr lang="fi-FI" dirty="0"/>
              <a:t>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DEBC7280-D8E1-838E-CB17-1A4FDB49F7A1}"/>
              </a:ext>
            </a:extLst>
          </p:cNvPr>
          <p:cNvPicPr>
            <a:picLocks noChangeAspect="1"/>
          </p:cNvPicPr>
          <p:nvPr userDrawn="1"/>
        </p:nvPicPr>
        <p:blipFill>
          <a:blip r:embed="rId2"/>
          <a:stretch>
            <a:fillRect/>
          </a:stretch>
        </p:blipFill>
        <p:spPr>
          <a:xfrm>
            <a:off x="8236636" y="8211203"/>
            <a:ext cx="1520242" cy="1520242"/>
          </a:xfrm>
          <a:prstGeom prst="rect">
            <a:avLst/>
          </a:prstGeom>
        </p:spPr>
      </p:pic>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2284881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i_sisältö">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B79C716-B8B9-4E74-AB8A-DF58AD8AC0C2}"/>
              </a:ext>
            </a:extLst>
          </p:cNvPr>
          <p:cNvSpPr>
            <a:spLocks noGrp="1"/>
          </p:cNvSpPr>
          <p:nvPr>
            <p:ph type="title" hasCustomPrompt="1"/>
          </p:nvPr>
        </p:nvSpPr>
        <p:spPr>
          <a:xfrm>
            <a:off x="538841" y="555171"/>
            <a:ext cx="9225645" cy="2168539"/>
          </a:xfrm>
          <a:prstGeom prst="rect">
            <a:avLst/>
          </a:prstGeom>
        </p:spPr>
        <p:txBody>
          <a:bodyPr anchor="b">
            <a:normAutofit/>
          </a:bodyPr>
          <a:lstStyle>
            <a:lvl1pPr algn="l">
              <a:defRPr sz="5600">
                <a:solidFill>
                  <a:schemeClr val="tx2"/>
                </a:solidFill>
              </a:defRPr>
            </a:lvl1pPr>
          </a:lstStyle>
          <a:p>
            <a:r>
              <a:rPr lang="fi-FI" dirty="0"/>
              <a:t>Lisää otsikko napsauttamalla</a:t>
            </a:r>
            <a:endParaRPr lang="en-US" dirty="0"/>
          </a:p>
        </p:txBody>
      </p:sp>
      <p:sp>
        <p:nvSpPr>
          <p:cNvPr id="13" name="Subtitle 2">
            <a:extLst>
              <a:ext uri="{FF2B5EF4-FFF2-40B4-BE49-F238E27FC236}">
                <a16:creationId xmlns:a16="http://schemas.microsoft.com/office/drawing/2014/main" id="{11C0A588-3D11-4309-96FA-9D75E685AA4E}"/>
              </a:ext>
            </a:extLst>
          </p:cNvPr>
          <p:cNvSpPr>
            <a:spLocks noGrp="1"/>
          </p:cNvSpPr>
          <p:nvPr>
            <p:ph type="subTitle" idx="1" hasCustomPrompt="1"/>
          </p:nvPr>
        </p:nvSpPr>
        <p:spPr>
          <a:xfrm>
            <a:off x="531471" y="2985569"/>
            <a:ext cx="9225645" cy="4884804"/>
          </a:xfrm>
          <a:prstGeom prst="rect">
            <a:avLst/>
          </a:prstGeom>
        </p:spPr>
        <p:txBody>
          <a:bodyPr lIns="0" tIns="0" rIns="0" bIns="0">
            <a:normAutofit/>
          </a:bodyPr>
          <a:lstStyle>
            <a:lvl1pPr marL="0" indent="0" algn="l">
              <a:buNone/>
              <a:defRPr sz="3601">
                <a:solidFill>
                  <a:schemeClr val="tx1">
                    <a:lumMod val="85000"/>
                    <a:lumOff val="15000"/>
                  </a:schemeClr>
                </a:solidFill>
              </a:defRPr>
            </a:lvl1pPr>
            <a:lvl2pPr marL="385826" indent="0" algn="ctr">
              <a:buNone/>
              <a:defRPr sz="1688"/>
            </a:lvl2pPr>
            <a:lvl3pPr marL="771652" indent="0" algn="ctr">
              <a:buNone/>
              <a:defRPr sz="1518"/>
            </a:lvl3pPr>
            <a:lvl4pPr marL="1157476" indent="0" algn="ctr">
              <a:buNone/>
              <a:defRPr sz="1350"/>
            </a:lvl4pPr>
            <a:lvl5pPr marL="1543301" indent="0" algn="ctr">
              <a:buNone/>
              <a:defRPr sz="1350"/>
            </a:lvl5pPr>
            <a:lvl6pPr marL="1929125" indent="0" algn="ctr">
              <a:buNone/>
              <a:defRPr sz="1350"/>
            </a:lvl6pPr>
            <a:lvl7pPr marL="2314953" indent="0" algn="ctr">
              <a:buNone/>
              <a:defRPr sz="1350"/>
            </a:lvl7pPr>
            <a:lvl8pPr marL="2700777" indent="0" algn="ctr">
              <a:buNone/>
              <a:defRPr sz="1350"/>
            </a:lvl8pPr>
            <a:lvl9pPr marL="3086601" indent="0" algn="ctr">
              <a:buNone/>
              <a:defRPr sz="1350"/>
            </a:lvl9pPr>
          </a:lstStyle>
          <a:p>
            <a:r>
              <a:rPr lang="fi-FI" dirty="0"/>
              <a:t>Lisää teksti napsauttamalla</a:t>
            </a:r>
            <a:endParaRPr lang="en-US" dirty="0"/>
          </a:p>
        </p:txBody>
      </p:sp>
    </p:spTree>
    <p:extLst>
      <p:ext uri="{BB962C8B-B14F-4D97-AF65-F5344CB8AC3E}">
        <p14:creationId xmlns:p14="http://schemas.microsoft.com/office/powerpoint/2010/main" val="376669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tsikko_vertailusisältö_kuva">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E3C2794F-3DD0-4883-99F5-B33B44243613}"/>
              </a:ext>
            </a:extLst>
          </p:cNvPr>
          <p:cNvSpPr>
            <a:spLocks noGrp="1"/>
          </p:cNvSpPr>
          <p:nvPr>
            <p:ph type="body" idx="1"/>
          </p:nvPr>
        </p:nvSpPr>
        <p:spPr>
          <a:xfrm>
            <a:off x="538842" y="4862944"/>
            <a:ext cx="4343818" cy="4852555"/>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3" name="Text Placeholder 2">
            <a:extLst>
              <a:ext uri="{FF2B5EF4-FFF2-40B4-BE49-F238E27FC236}">
                <a16:creationId xmlns:a16="http://schemas.microsoft.com/office/drawing/2014/main" id="{FD70A97E-AD6A-44FF-8218-0B4DB2088305}"/>
              </a:ext>
            </a:extLst>
          </p:cNvPr>
          <p:cNvSpPr>
            <a:spLocks noGrp="1"/>
          </p:cNvSpPr>
          <p:nvPr>
            <p:ph type="body" idx="10"/>
          </p:nvPr>
        </p:nvSpPr>
        <p:spPr>
          <a:xfrm>
            <a:off x="5406835" y="4862945"/>
            <a:ext cx="4406099" cy="4852554"/>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5" name="Title 1">
            <a:extLst>
              <a:ext uri="{FF2B5EF4-FFF2-40B4-BE49-F238E27FC236}">
                <a16:creationId xmlns:a16="http://schemas.microsoft.com/office/drawing/2014/main" id="{ECAB064D-9251-42E2-9327-DD9A16F5B081}"/>
              </a:ext>
            </a:extLst>
          </p:cNvPr>
          <p:cNvSpPr>
            <a:spLocks noGrp="1"/>
          </p:cNvSpPr>
          <p:nvPr>
            <p:ph type="title" hasCustomPrompt="1"/>
          </p:nvPr>
        </p:nvSpPr>
        <p:spPr>
          <a:xfrm>
            <a:off x="538842" y="2803379"/>
            <a:ext cx="5731329" cy="1371342"/>
          </a:xfrm>
          <a:prstGeom prst="rect">
            <a:avLst/>
          </a:prstGeom>
        </p:spPr>
        <p:txBody>
          <a:bodyPr anchor="t">
            <a:normAutofit/>
          </a:bodyPr>
          <a:lstStyle>
            <a:lvl1pPr>
              <a:defRPr sz="5600">
                <a:solidFill>
                  <a:schemeClr val="tx2"/>
                </a:solidFill>
              </a:defRPr>
            </a:lvl1pPr>
          </a:lstStyle>
          <a:p>
            <a:r>
              <a:rPr lang="fi-FI" dirty="0"/>
              <a:t>Lisää otsikko 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74D3797B-BA55-D8C4-3B32-6C551D85739E}"/>
              </a:ext>
            </a:extLst>
          </p:cNvPr>
          <p:cNvPicPr>
            <a:picLocks noChangeAspect="1"/>
          </p:cNvPicPr>
          <p:nvPr userDrawn="1"/>
        </p:nvPicPr>
        <p:blipFill>
          <a:blip r:embed="rId2"/>
          <a:stretch>
            <a:fillRect/>
          </a:stretch>
        </p:blipFill>
        <p:spPr>
          <a:xfrm>
            <a:off x="538842" y="578584"/>
            <a:ext cx="1520242" cy="1520242"/>
          </a:xfrm>
          <a:prstGeom prst="rect">
            <a:avLst/>
          </a:prstGeom>
        </p:spPr>
      </p:pic>
      <p:sp>
        <p:nvSpPr>
          <p:cNvPr id="3" name="Picture Placeholder 5">
            <a:extLst>
              <a:ext uri="{FF2B5EF4-FFF2-40B4-BE49-F238E27FC236}">
                <a16:creationId xmlns:a16="http://schemas.microsoft.com/office/drawing/2014/main" id="{D8244E12-F48B-9044-C808-9A6F23DA8D32}"/>
              </a:ext>
            </a:extLst>
          </p:cNvPr>
          <p:cNvSpPr>
            <a:spLocks noGrp="1"/>
          </p:cNvSpPr>
          <p:nvPr>
            <p:ph type="pic" sz="quarter" idx="12"/>
          </p:nvPr>
        </p:nvSpPr>
        <p:spPr>
          <a:xfrm>
            <a:off x="6270172" y="-2623752"/>
            <a:ext cx="4423050" cy="7130441"/>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3"/>
          </a:solidFill>
        </p:spPr>
        <p:txBody>
          <a:bodyPr wrap="square">
            <a:noAutofit/>
          </a:bodyPr>
          <a:lstStyle/>
          <a:p>
            <a:endParaRPr lang="en-FI" dirty="0"/>
          </a:p>
        </p:txBody>
      </p:sp>
    </p:spTree>
    <p:extLst>
      <p:ext uri="{BB962C8B-B14F-4D97-AF65-F5344CB8AC3E}">
        <p14:creationId xmlns:p14="http://schemas.microsoft.com/office/powerpoint/2010/main" val="163553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tsikko_sisältö_kuva_01">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E3C2794F-3DD0-4883-99F5-B33B44243613}"/>
              </a:ext>
            </a:extLst>
          </p:cNvPr>
          <p:cNvSpPr>
            <a:spLocks noGrp="1"/>
          </p:cNvSpPr>
          <p:nvPr>
            <p:ph type="body" idx="1"/>
          </p:nvPr>
        </p:nvSpPr>
        <p:spPr>
          <a:xfrm>
            <a:off x="538842" y="4862944"/>
            <a:ext cx="9274092" cy="4852555"/>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5" name="Title 1">
            <a:extLst>
              <a:ext uri="{FF2B5EF4-FFF2-40B4-BE49-F238E27FC236}">
                <a16:creationId xmlns:a16="http://schemas.microsoft.com/office/drawing/2014/main" id="{ECAB064D-9251-42E2-9327-DD9A16F5B081}"/>
              </a:ext>
            </a:extLst>
          </p:cNvPr>
          <p:cNvSpPr>
            <a:spLocks noGrp="1"/>
          </p:cNvSpPr>
          <p:nvPr>
            <p:ph type="title" hasCustomPrompt="1"/>
          </p:nvPr>
        </p:nvSpPr>
        <p:spPr>
          <a:xfrm>
            <a:off x="538842" y="2803379"/>
            <a:ext cx="5731329" cy="1371342"/>
          </a:xfrm>
          <a:prstGeom prst="rect">
            <a:avLst/>
          </a:prstGeom>
        </p:spPr>
        <p:txBody>
          <a:bodyPr anchor="t">
            <a:normAutofit/>
          </a:bodyPr>
          <a:lstStyle>
            <a:lvl1pPr>
              <a:defRPr sz="5600">
                <a:solidFill>
                  <a:schemeClr val="tx2"/>
                </a:solidFill>
              </a:defRPr>
            </a:lvl1pPr>
          </a:lstStyle>
          <a:p>
            <a:r>
              <a:rPr lang="fi-FI" dirty="0"/>
              <a:t>Lisää otsikko 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74D3797B-BA55-D8C4-3B32-6C551D85739E}"/>
              </a:ext>
            </a:extLst>
          </p:cNvPr>
          <p:cNvPicPr>
            <a:picLocks noChangeAspect="1"/>
          </p:cNvPicPr>
          <p:nvPr userDrawn="1"/>
        </p:nvPicPr>
        <p:blipFill>
          <a:blip r:embed="rId2"/>
          <a:stretch>
            <a:fillRect/>
          </a:stretch>
        </p:blipFill>
        <p:spPr>
          <a:xfrm>
            <a:off x="538842" y="578584"/>
            <a:ext cx="1520242" cy="1520242"/>
          </a:xfrm>
          <a:prstGeom prst="rect">
            <a:avLst/>
          </a:prstGeom>
        </p:spPr>
      </p:pic>
      <p:sp>
        <p:nvSpPr>
          <p:cNvPr id="3" name="Picture Placeholder 5">
            <a:extLst>
              <a:ext uri="{FF2B5EF4-FFF2-40B4-BE49-F238E27FC236}">
                <a16:creationId xmlns:a16="http://schemas.microsoft.com/office/drawing/2014/main" id="{D8244E12-F48B-9044-C808-9A6F23DA8D32}"/>
              </a:ext>
            </a:extLst>
          </p:cNvPr>
          <p:cNvSpPr>
            <a:spLocks noGrp="1"/>
          </p:cNvSpPr>
          <p:nvPr>
            <p:ph type="pic" sz="quarter" idx="12"/>
          </p:nvPr>
        </p:nvSpPr>
        <p:spPr>
          <a:xfrm>
            <a:off x="6270172" y="-2623752"/>
            <a:ext cx="4423050" cy="7130441"/>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3"/>
          </a:solidFill>
        </p:spPr>
        <p:txBody>
          <a:bodyPr wrap="square">
            <a:noAutofit/>
          </a:bodyPr>
          <a:lstStyle/>
          <a:p>
            <a:endParaRPr lang="en-FI" dirty="0"/>
          </a:p>
        </p:txBody>
      </p:sp>
    </p:spTree>
    <p:extLst>
      <p:ext uri="{BB962C8B-B14F-4D97-AF65-F5344CB8AC3E}">
        <p14:creationId xmlns:p14="http://schemas.microsoft.com/office/powerpoint/2010/main" val="2632445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Otsikko_sisältö_kuva_02">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38BCC97-5488-4A63-B9AA-2156DBB21FF4}"/>
              </a:ext>
            </a:extLst>
          </p:cNvPr>
          <p:cNvSpPr>
            <a:spLocks noGrp="1"/>
          </p:cNvSpPr>
          <p:nvPr>
            <p:ph type="title" hasCustomPrompt="1"/>
          </p:nvPr>
        </p:nvSpPr>
        <p:spPr>
          <a:xfrm>
            <a:off x="446688" y="5550978"/>
            <a:ext cx="9384630" cy="1733944"/>
          </a:xfrm>
          <a:prstGeom prst="rect">
            <a:avLst/>
          </a:prstGeom>
        </p:spPr>
        <p:txBody>
          <a:bodyPr anchor="b">
            <a:normAutofit/>
          </a:bodyPr>
          <a:lstStyle>
            <a:lvl1pPr algn="l">
              <a:defRPr sz="5600">
                <a:solidFill>
                  <a:schemeClr val="tx2"/>
                </a:solidFill>
              </a:defRPr>
            </a:lvl1pPr>
          </a:lstStyle>
          <a:p>
            <a:r>
              <a:rPr lang="fi-FI" dirty="0"/>
              <a:t>Lisää otsikko napsauttamalla</a:t>
            </a:r>
            <a:endParaRPr lang="en-US" dirty="0"/>
          </a:p>
        </p:txBody>
      </p:sp>
      <p:sp>
        <p:nvSpPr>
          <p:cNvPr id="15" name="Subtitle 2">
            <a:extLst>
              <a:ext uri="{FF2B5EF4-FFF2-40B4-BE49-F238E27FC236}">
                <a16:creationId xmlns:a16="http://schemas.microsoft.com/office/drawing/2014/main" id="{72BBFBA6-F4A2-4A91-8232-E8477BF4C7A1}"/>
              </a:ext>
            </a:extLst>
          </p:cNvPr>
          <p:cNvSpPr>
            <a:spLocks noGrp="1"/>
          </p:cNvSpPr>
          <p:nvPr>
            <p:ph type="subTitle" idx="1" hasCustomPrompt="1"/>
          </p:nvPr>
        </p:nvSpPr>
        <p:spPr>
          <a:xfrm>
            <a:off x="446688" y="7691606"/>
            <a:ext cx="9384630" cy="2028283"/>
          </a:xfrm>
          <a:prstGeom prst="rect">
            <a:avLst/>
          </a:prstGeom>
        </p:spPr>
        <p:txBody>
          <a:bodyPr lIns="0" tIns="0" rIns="0" bIns="0">
            <a:normAutofit/>
          </a:bodyPr>
          <a:lstStyle>
            <a:lvl1pPr marL="0" indent="0" algn="l">
              <a:buNone/>
              <a:defRPr sz="3200">
                <a:solidFill>
                  <a:schemeClr val="tx1">
                    <a:lumMod val="85000"/>
                    <a:lumOff val="15000"/>
                  </a:schemeClr>
                </a:solidFill>
              </a:defRPr>
            </a:lvl1pPr>
            <a:lvl2pPr marL="385826" indent="0" algn="ctr">
              <a:buNone/>
              <a:defRPr sz="1688"/>
            </a:lvl2pPr>
            <a:lvl3pPr marL="771652" indent="0" algn="ctr">
              <a:buNone/>
              <a:defRPr sz="1518"/>
            </a:lvl3pPr>
            <a:lvl4pPr marL="1157476" indent="0" algn="ctr">
              <a:buNone/>
              <a:defRPr sz="1350"/>
            </a:lvl4pPr>
            <a:lvl5pPr marL="1543301" indent="0" algn="ctr">
              <a:buNone/>
              <a:defRPr sz="1350"/>
            </a:lvl5pPr>
            <a:lvl6pPr marL="1929125" indent="0" algn="ctr">
              <a:buNone/>
              <a:defRPr sz="1350"/>
            </a:lvl6pPr>
            <a:lvl7pPr marL="2314953" indent="0" algn="ctr">
              <a:buNone/>
              <a:defRPr sz="1350"/>
            </a:lvl7pPr>
            <a:lvl8pPr marL="2700777" indent="0" algn="ctr">
              <a:buNone/>
              <a:defRPr sz="1350"/>
            </a:lvl8pPr>
            <a:lvl9pPr marL="3086601" indent="0" algn="ctr">
              <a:buNone/>
              <a:defRPr sz="1350"/>
            </a:lvl9pPr>
          </a:lstStyle>
          <a:p>
            <a:r>
              <a:rPr lang="fi-FI" dirty="0"/>
              <a:t>Lisää teksti napsauttamalla</a:t>
            </a:r>
            <a:endParaRPr lang="en-US" dirty="0"/>
          </a:p>
        </p:txBody>
      </p:sp>
      <p:pic>
        <p:nvPicPr>
          <p:cNvPr id="2" name="Picture 1" descr="A logo with a black background&#10;&#10;Description automatically generated">
            <a:extLst>
              <a:ext uri="{FF2B5EF4-FFF2-40B4-BE49-F238E27FC236}">
                <a16:creationId xmlns:a16="http://schemas.microsoft.com/office/drawing/2014/main" id="{C8A4D128-B2A0-447B-36F2-DF54E494F156}"/>
              </a:ext>
            </a:extLst>
          </p:cNvPr>
          <p:cNvPicPr>
            <a:picLocks noChangeAspect="1"/>
          </p:cNvPicPr>
          <p:nvPr userDrawn="1"/>
        </p:nvPicPr>
        <p:blipFill>
          <a:blip r:embed="rId2"/>
          <a:stretch>
            <a:fillRect/>
          </a:stretch>
        </p:blipFill>
        <p:spPr>
          <a:xfrm>
            <a:off x="538842" y="578584"/>
            <a:ext cx="1520242" cy="1520242"/>
          </a:xfrm>
          <a:prstGeom prst="rect">
            <a:avLst/>
          </a:prstGeom>
        </p:spPr>
      </p:pic>
      <p:sp>
        <p:nvSpPr>
          <p:cNvPr id="19" name="Freeform 18">
            <a:extLst>
              <a:ext uri="{FF2B5EF4-FFF2-40B4-BE49-F238E27FC236}">
                <a16:creationId xmlns:a16="http://schemas.microsoft.com/office/drawing/2014/main" id="{C41527C1-5E05-802E-0146-FA56D6F60444}"/>
              </a:ext>
            </a:extLst>
          </p:cNvPr>
          <p:cNvSpPr>
            <a:spLocks noGrp="1"/>
          </p:cNvSpPr>
          <p:nvPr>
            <p:ph type="pic" sz="quarter" idx="10"/>
          </p:nvPr>
        </p:nvSpPr>
        <p:spPr>
          <a:xfrm>
            <a:off x="2735947" y="-480585"/>
            <a:ext cx="9218159" cy="5691786"/>
          </a:xfrm>
          <a:custGeom>
            <a:avLst/>
            <a:gdLst>
              <a:gd name="connsiteX0" fmla="*/ 3462293 w 6924588"/>
              <a:gd name="connsiteY0" fmla="*/ 0 h 4275612"/>
              <a:gd name="connsiteX1" fmla="*/ 6906711 w 6924588"/>
              <a:gd name="connsiteY1" fmla="*/ 3062660 h 4275612"/>
              <a:gd name="connsiteX2" fmla="*/ 6924292 w 6924588"/>
              <a:gd name="connsiteY2" fmla="*/ 3405701 h 4275612"/>
              <a:gd name="connsiteX3" fmla="*/ 6924588 w 6924588"/>
              <a:gd name="connsiteY3" fmla="*/ 3408640 h 4275612"/>
              <a:gd name="connsiteX4" fmla="*/ 6924491 w 6924588"/>
              <a:gd name="connsiteY4" fmla="*/ 3409598 h 4275612"/>
              <a:gd name="connsiteX5" fmla="*/ 6924587 w 6924588"/>
              <a:gd name="connsiteY5" fmla="*/ 3411462 h 4275612"/>
              <a:gd name="connsiteX6" fmla="*/ 6923802 w 6924588"/>
              <a:gd name="connsiteY6" fmla="*/ 3442060 h 4275612"/>
              <a:gd name="connsiteX7" fmla="*/ 6921219 w 6924588"/>
              <a:gd name="connsiteY7" fmla="*/ 3442060 h 4275612"/>
              <a:gd name="connsiteX8" fmla="*/ 6906974 w 6924588"/>
              <a:gd name="connsiteY8" fmla="*/ 3583365 h 4275612"/>
              <a:gd name="connsiteX9" fmla="*/ 6057616 w 6924588"/>
              <a:gd name="connsiteY9" fmla="*/ 4275612 h 4275612"/>
              <a:gd name="connsiteX10" fmla="*/ 5208258 w 6924588"/>
              <a:gd name="connsiteY10" fmla="*/ 3583365 h 4275612"/>
              <a:gd name="connsiteX11" fmla="*/ 5194013 w 6924588"/>
              <a:gd name="connsiteY11" fmla="*/ 3442060 h 4275612"/>
              <a:gd name="connsiteX12" fmla="*/ 5193769 w 6924588"/>
              <a:gd name="connsiteY12" fmla="*/ 3442060 h 4275612"/>
              <a:gd name="connsiteX13" fmla="*/ 5179524 w 6924588"/>
              <a:gd name="connsiteY13" fmla="*/ 3583365 h 4275612"/>
              <a:gd name="connsiteX14" fmla="*/ 4330166 w 6924588"/>
              <a:gd name="connsiteY14" fmla="*/ 4275612 h 4275612"/>
              <a:gd name="connsiteX15" fmla="*/ 3480808 w 6924588"/>
              <a:gd name="connsiteY15" fmla="*/ 3583365 h 4275612"/>
              <a:gd name="connsiteX16" fmla="*/ 3477040 w 6924588"/>
              <a:gd name="connsiteY16" fmla="*/ 3545989 h 4275612"/>
              <a:gd name="connsiteX17" fmla="*/ 3473272 w 6924588"/>
              <a:gd name="connsiteY17" fmla="*/ 3583365 h 4275612"/>
              <a:gd name="connsiteX18" fmla="*/ 2623914 w 6924588"/>
              <a:gd name="connsiteY18" fmla="*/ 4275612 h 4275612"/>
              <a:gd name="connsiteX19" fmla="*/ 1774556 w 6924588"/>
              <a:gd name="connsiteY19" fmla="*/ 3583365 h 4275612"/>
              <a:gd name="connsiteX20" fmla="*/ 1760312 w 6924588"/>
              <a:gd name="connsiteY20" fmla="*/ 3442060 h 4275612"/>
              <a:gd name="connsiteX21" fmla="*/ 1730574 w 6924588"/>
              <a:gd name="connsiteY21" fmla="*/ 3442060 h 4275612"/>
              <a:gd name="connsiteX22" fmla="*/ 1716329 w 6924588"/>
              <a:gd name="connsiteY22" fmla="*/ 3583365 h 4275612"/>
              <a:gd name="connsiteX23" fmla="*/ 866971 w 6924588"/>
              <a:gd name="connsiteY23" fmla="*/ 4275612 h 4275612"/>
              <a:gd name="connsiteX24" fmla="*/ 17613 w 6924588"/>
              <a:gd name="connsiteY24" fmla="*/ 3583365 h 4275612"/>
              <a:gd name="connsiteX25" fmla="*/ 3368 w 6924588"/>
              <a:gd name="connsiteY25" fmla="*/ 3442060 h 4275612"/>
              <a:gd name="connsiteX26" fmla="*/ 785 w 6924588"/>
              <a:gd name="connsiteY26" fmla="*/ 3442060 h 4275612"/>
              <a:gd name="connsiteX27" fmla="*/ 0 w 6924588"/>
              <a:gd name="connsiteY27" fmla="*/ 3411462 h 4275612"/>
              <a:gd name="connsiteX28" fmla="*/ 95 w 6924588"/>
              <a:gd name="connsiteY28" fmla="*/ 3409591 h 4275612"/>
              <a:gd name="connsiteX29" fmla="*/ 0 w 6924588"/>
              <a:gd name="connsiteY29" fmla="*/ 3408640 h 4275612"/>
              <a:gd name="connsiteX30" fmla="*/ 294 w 6924588"/>
              <a:gd name="connsiteY30" fmla="*/ 3405722 h 4275612"/>
              <a:gd name="connsiteX31" fmla="*/ 17875 w 6924588"/>
              <a:gd name="connsiteY31" fmla="*/ 3062660 h 4275612"/>
              <a:gd name="connsiteX32" fmla="*/ 3462293 w 6924588"/>
              <a:gd name="connsiteY32" fmla="*/ 0 h 427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924588" h="4275612">
                <a:moveTo>
                  <a:pt x="3462293" y="0"/>
                </a:moveTo>
                <a:cubicBezTo>
                  <a:pt x="5254954" y="0"/>
                  <a:pt x="6729407" y="1342410"/>
                  <a:pt x="6906711" y="3062660"/>
                </a:cubicBezTo>
                <a:lnTo>
                  <a:pt x="6924292" y="3405701"/>
                </a:lnTo>
                <a:lnTo>
                  <a:pt x="6924588" y="3408640"/>
                </a:lnTo>
                <a:lnTo>
                  <a:pt x="6924491" y="3409598"/>
                </a:lnTo>
                <a:lnTo>
                  <a:pt x="6924587" y="3411462"/>
                </a:lnTo>
                <a:lnTo>
                  <a:pt x="6923802" y="3442060"/>
                </a:lnTo>
                <a:lnTo>
                  <a:pt x="6921219" y="3442060"/>
                </a:lnTo>
                <a:lnTo>
                  <a:pt x="6906974" y="3583365"/>
                </a:lnTo>
                <a:cubicBezTo>
                  <a:pt x="6826132" y="3978430"/>
                  <a:pt x="6476579" y="4275612"/>
                  <a:pt x="6057616" y="4275612"/>
                </a:cubicBezTo>
                <a:cubicBezTo>
                  <a:pt x="5638653" y="4275612"/>
                  <a:pt x="5289100" y="3978430"/>
                  <a:pt x="5208258" y="3583365"/>
                </a:cubicBezTo>
                <a:lnTo>
                  <a:pt x="5194013" y="3442060"/>
                </a:lnTo>
                <a:lnTo>
                  <a:pt x="5193769" y="3442060"/>
                </a:lnTo>
                <a:lnTo>
                  <a:pt x="5179524" y="3583365"/>
                </a:lnTo>
                <a:cubicBezTo>
                  <a:pt x="5098682" y="3978430"/>
                  <a:pt x="4749129" y="4275612"/>
                  <a:pt x="4330166" y="4275612"/>
                </a:cubicBezTo>
                <a:cubicBezTo>
                  <a:pt x="3911203" y="4275612"/>
                  <a:pt x="3561650" y="3978430"/>
                  <a:pt x="3480808" y="3583365"/>
                </a:cubicBezTo>
                <a:lnTo>
                  <a:pt x="3477040" y="3545989"/>
                </a:lnTo>
                <a:lnTo>
                  <a:pt x="3473272" y="3583365"/>
                </a:lnTo>
                <a:cubicBezTo>
                  <a:pt x="3392431" y="3978430"/>
                  <a:pt x="3042877" y="4275612"/>
                  <a:pt x="2623914" y="4275612"/>
                </a:cubicBezTo>
                <a:cubicBezTo>
                  <a:pt x="2204951" y="4275612"/>
                  <a:pt x="1855399" y="3978430"/>
                  <a:pt x="1774556" y="3583365"/>
                </a:cubicBezTo>
                <a:lnTo>
                  <a:pt x="1760312" y="3442060"/>
                </a:lnTo>
                <a:lnTo>
                  <a:pt x="1730574" y="3442060"/>
                </a:lnTo>
                <a:lnTo>
                  <a:pt x="1716329" y="3583365"/>
                </a:lnTo>
                <a:cubicBezTo>
                  <a:pt x="1635488" y="3978430"/>
                  <a:pt x="1285935" y="4275612"/>
                  <a:pt x="866971" y="4275612"/>
                </a:cubicBezTo>
                <a:cubicBezTo>
                  <a:pt x="448008" y="4275612"/>
                  <a:pt x="98455" y="3978430"/>
                  <a:pt x="17613" y="3583365"/>
                </a:cubicBezTo>
                <a:lnTo>
                  <a:pt x="3368" y="3442060"/>
                </a:lnTo>
                <a:lnTo>
                  <a:pt x="785" y="3442060"/>
                </a:lnTo>
                <a:lnTo>
                  <a:pt x="0" y="3411462"/>
                </a:lnTo>
                <a:lnTo>
                  <a:pt x="95" y="3409591"/>
                </a:lnTo>
                <a:lnTo>
                  <a:pt x="0" y="3408640"/>
                </a:lnTo>
                <a:lnTo>
                  <a:pt x="294" y="3405722"/>
                </a:lnTo>
                <a:lnTo>
                  <a:pt x="17875" y="3062660"/>
                </a:lnTo>
                <a:cubicBezTo>
                  <a:pt x="195179" y="1342410"/>
                  <a:pt x="1669633" y="0"/>
                  <a:pt x="3462293" y="0"/>
                </a:cubicBezTo>
                <a:close/>
              </a:path>
            </a:pathLst>
          </a:custGeom>
          <a:solidFill>
            <a:schemeClr val="accent3"/>
          </a:solidFill>
          <a:ln>
            <a:noFill/>
          </a:ln>
        </p:spPr>
        <p:txBody>
          <a:bodyPr wrap="square">
            <a:noAutofit/>
          </a:bodyPr>
          <a:lstStyle/>
          <a:p>
            <a:endParaRPr lang="en-FI" dirty="0"/>
          </a:p>
        </p:txBody>
      </p:sp>
    </p:spTree>
    <p:extLst>
      <p:ext uri="{BB962C8B-B14F-4D97-AF65-F5344CB8AC3E}">
        <p14:creationId xmlns:p14="http://schemas.microsoft.com/office/powerpoint/2010/main" val="1691013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10" name="Kuva 9" descr="Kuva, joka sisältää kohteen vaaleanpunainen, Magenta, luovuus, taide&#10;&#10;Kuvaus luotu automaattisesti">
            <a:extLst>
              <a:ext uri="{FF2B5EF4-FFF2-40B4-BE49-F238E27FC236}">
                <a16:creationId xmlns:a16="http://schemas.microsoft.com/office/drawing/2014/main" id="{BB2F2BFC-C11D-8F85-E6A9-E40570C6B4EA}"/>
              </a:ext>
            </a:extLst>
          </p:cNvPr>
          <p:cNvPicPr>
            <a:picLocks noChangeAspect="1"/>
          </p:cNvPicPr>
          <p:nvPr userDrawn="1"/>
        </p:nvPicPr>
        <p:blipFill>
          <a:blip r:embed="rId3"/>
          <a:stretch>
            <a:fillRect/>
          </a:stretch>
        </p:blipFill>
        <p:spPr>
          <a:xfrm>
            <a:off x="0" y="8544101"/>
            <a:ext cx="10288588" cy="1744487"/>
          </a:xfrm>
          <a:prstGeom prst="rect">
            <a:avLst/>
          </a:prstGeom>
        </p:spPr>
      </p:pic>
    </p:spTree>
    <p:extLst>
      <p:ext uri="{BB962C8B-B14F-4D97-AF65-F5344CB8AC3E}">
        <p14:creationId xmlns:p14="http://schemas.microsoft.com/office/powerpoint/2010/main" val="4200634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10" name="Kuva 9">
            <a:extLst>
              <a:ext uri="{FF2B5EF4-FFF2-40B4-BE49-F238E27FC236}">
                <a16:creationId xmlns:a16="http://schemas.microsoft.com/office/drawing/2014/main" id="{BB2F2BFC-C11D-8F85-E6A9-E40570C6B4EA}"/>
              </a:ext>
            </a:extLst>
          </p:cNvPr>
          <p:cNvPicPr>
            <a:picLocks noChangeAspect="1"/>
          </p:cNvPicPr>
          <p:nvPr userDrawn="1"/>
        </p:nvPicPr>
        <p:blipFill>
          <a:blip r:embed="rId3"/>
          <a:srcRect/>
          <a:stretch/>
        </p:blipFill>
        <p:spPr>
          <a:xfrm>
            <a:off x="1" y="8544101"/>
            <a:ext cx="10288585" cy="1744487"/>
          </a:xfrm>
          <a:prstGeom prst="rect">
            <a:avLst/>
          </a:prstGeom>
        </p:spPr>
      </p:pic>
    </p:spTree>
    <p:extLst>
      <p:ext uri="{BB962C8B-B14F-4D97-AF65-F5344CB8AC3E}">
        <p14:creationId xmlns:p14="http://schemas.microsoft.com/office/powerpoint/2010/main" val="1619936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10" name="Kuva 9">
            <a:extLst>
              <a:ext uri="{FF2B5EF4-FFF2-40B4-BE49-F238E27FC236}">
                <a16:creationId xmlns:a16="http://schemas.microsoft.com/office/drawing/2014/main" id="{BB2F2BFC-C11D-8F85-E6A9-E40570C6B4EA}"/>
              </a:ext>
            </a:extLst>
          </p:cNvPr>
          <p:cNvPicPr>
            <a:picLocks noChangeAspect="1"/>
          </p:cNvPicPr>
          <p:nvPr userDrawn="1"/>
        </p:nvPicPr>
        <p:blipFill>
          <a:blip r:embed="rId3"/>
          <a:srcRect/>
          <a:stretch/>
        </p:blipFill>
        <p:spPr>
          <a:xfrm>
            <a:off x="1" y="8544101"/>
            <a:ext cx="10288585" cy="1744486"/>
          </a:xfrm>
          <a:prstGeom prst="rect">
            <a:avLst/>
          </a:prstGeom>
        </p:spPr>
      </p:pic>
    </p:spTree>
    <p:extLst>
      <p:ext uri="{BB962C8B-B14F-4D97-AF65-F5344CB8AC3E}">
        <p14:creationId xmlns:p14="http://schemas.microsoft.com/office/powerpoint/2010/main" val="2285862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10" name="Kuva 9">
            <a:extLst>
              <a:ext uri="{FF2B5EF4-FFF2-40B4-BE49-F238E27FC236}">
                <a16:creationId xmlns:a16="http://schemas.microsoft.com/office/drawing/2014/main" id="{BB2F2BFC-C11D-8F85-E6A9-E40570C6B4EA}"/>
              </a:ext>
            </a:extLst>
          </p:cNvPr>
          <p:cNvPicPr>
            <a:picLocks noChangeAspect="1"/>
          </p:cNvPicPr>
          <p:nvPr userDrawn="1"/>
        </p:nvPicPr>
        <p:blipFill>
          <a:blip r:embed="rId3"/>
          <a:srcRect/>
          <a:stretch/>
        </p:blipFill>
        <p:spPr>
          <a:xfrm>
            <a:off x="4" y="8544101"/>
            <a:ext cx="10288579" cy="1744486"/>
          </a:xfrm>
          <a:prstGeom prst="rect">
            <a:avLst/>
          </a:prstGeom>
        </p:spPr>
      </p:pic>
    </p:spTree>
    <p:extLst>
      <p:ext uri="{BB962C8B-B14F-4D97-AF65-F5344CB8AC3E}">
        <p14:creationId xmlns:p14="http://schemas.microsoft.com/office/powerpoint/2010/main" val="73190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10" name="Kuva 9">
            <a:extLst>
              <a:ext uri="{FF2B5EF4-FFF2-40B4-BE49-F238E27FC236}">
                <a16:creationId xmlns:a16="http://schemas.microsoft.com/office/drawing/2014/main" id="{BB2F2BFC-C11D-8F85-E6A9-E40570C6B4EA}"/>
              </a:ext>
            </a:extLst>
          </p:cNvPr>
          <p:cNvPicPr>
            <a:picLocks noChangeAspect="1"/>
          </p:cNvPicPr>
          <p:nvPr userDrawn="1"/>
        </p:nvPicPr>
        <p:blipFill>
          <a:blip r:embed="rId3"/>
          <a:srcRect/>
          <a:stretch/>
        </p:blipFill>
        <p:spPr>
          <a:xfrm>
            <a:off x="4" y="8544101"/>
            <a:ext cx="10288579" cy="1744485"/>
          </a:xfrm>
          <a:prstGeom prst="rect">
            <a:avLst/>
          </a:prstGeom>
        </p:spPr>
      </p:pic>
    </p:spTree>
    <p:extLst>
      <p:ext uri="{BB962C8B-B14F-4D97-AF65-F5344CB8AC3E}">
        <p14:creationId xmlns:p14="http://schemas.microsoft.com/office/powerpoint/2010/main" val="4221203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3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spTree>
    <p:extLst>
      <p:ext uri="{BB962C8B-B14F-4D97-AF65-F5344CB8AC3E}">
        <p14:creationId xmlns:p14="http://schemas.microsoft.com/office/powerpoint/2010/main" val="2615575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8236636" y="8211203"/>
            <a:ext cx="1520242" cy="1520242"/>
          </a:xfrm>
          <a:prstGeom prst="rect">
            <a:avLst/>
          </a:prstGeom>
        </p:spPr>
      </p:pic>
    </p:spTree>
    <p:extLst>
      <p:ext uri="{BB962C8B-B14F-4D97-AF65-F5344CB8AC3E}">
        <p14:creationId xmlns:p14="http://schemas.microsoft.com/office/powerpoint/2010/main" val="1005948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Kuva_otsikko_01">
    <p:bg>
      <p:bgPr>
        <a:solidFill>
          <a:schemeClr val="tx2"/>
        </a:solidFill>
        <a:effectLst/>
      </p:bgPr>
    </p:bg>
    <p:spTree>
      <p:nvGrpSpPr>
        <p:cNvPr id="1" name=""/>
        <p:cNvGrpSpPr/>
        <p:nvPr/>
      </p:nvGrpSpPr>
      <p:grpSpPr>
        <a:xfrm>
          <a:off x="0" y="0"/>
          <a:ext cx="0" cy="0"/>
          <a:chOff x="0" y="0"/>
          <a:chExt cx="0" cy="0"/>
        </a:xfrm>
      </p:grpSpPr>
      <p:pic>
        <p:nvPicPr>
          <p:cNvPr id="6" name="Picture 5" descr="A logo with a black background&#10;&#10;Description automatically generated">
            <a:extLst>
              <a:ext uri="{FF2B5EF4-FFF2-40B4-BE49-F238E27FC236}">
                <a16:creationId xmlns:a16="http://schemas.microsoft.com/office/drawing/2014/main" id="{D5A615F9-C617-8772-4B51-355337838821}"/>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descr="Kuva, joka sisältää kohteen teksti, Fontti, Grafiikka, logo&#10;&#10;Kuvaus luotu automaattisesti">
            <a:extLst>
              <a:ext uri="{FF2B5EF4-FFF2-40B4-BE49-F238E27FC236}">
                <a16:creationId xmlns:a16="http://schemas.microsoft.com/office/drawing/2014/main" id="{CF5E06A4-63D1-2F67-6AC2-F76423AE783E}"/>
              </a:ext>
            </a:extLst>
          </p:cNvPr>
          <p:cNvPicPr>
            <a:picLocks noChangeAspect="1"/>
          </p:cNvPicPr>
          <p:nvPr userDrawn="1"/>
        </p:nvPicPr>
        <p:blipFill>
          <a:blip r:embed="rId3"/>
          <a:stretch>
            <a:fillRect/>
          </a:stretch>
        </p:blipFill>
        <p:spPr>
          <a:xfrm>
            <a:off x="1395046" y="7388423"/>
            <a:ext cx="7498495" cy="2770779"/>
          </a:xfrm>
          <a:prstGeom prst="rect">
            <a:avLst/>
          </a:prstGeom>
        </p:spPr>
      </p:pic>
    </p:spTree>
    <p:extLst>
      <p:ext uri="{BB962C8B-B14F-4D97-AF65-F5344CB8AC3E}">
        <p14:creationId xmlns:p14="http://schemas.microsoft.com/office/powerpoint/2010/main" val="2220781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Kuva_otsikko_02">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5F51F505-B678-A1F6-1E3D-82A77DF942E2}"/>
              </a:ext>
            </a:extLst>
          </p:cNvPr>
          <p:cNvPicPr>
            <a:picLocks noChangeAspect="1"/>
          </p:cNvPicPr>
          <p:nvPr userDrawn="1"/>
        </p:nvPicPr>
        <p:blipFill>
          <a:blip r:embed="rId2"/>
          <a:stretch>
            <a:fillRect/>
          </a:stretch>
        </p:blipFill>
        <p:spPr>
          <a:xfrm>
            <a:off x="559570" y="8240741"/>
            <a:ext cx="1520242" cy="1520242"/>
          </a:xfrm>
          <a:prstGeom prst="rect">
            <a:avLst/>
          </a:prstGeom>
        </p:spPr>
      </p:pic>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6" name="Kuva 5" descr="Kuva, joka sisältää kohteen teksti, Fontti, Grafiikka, logo&#10;&#10;Kuvaus luotu automaattisesti">
            <a:extLst>
              <a:ext uri="{FF2B5EF4-FFF2-40B4-BE49-F238E27FC236}">
                <a16:creationId xmlns:a16="http://schemas.microsoft.com/office/drawing/2014/main" id="{5E6A582D-DE1C-FFBA-F4A0-F99B86A6B3A8}"/>
              </a:ext>
            </a:extLst>
          </p:cNvPr>
          <p:cNvPicPr>
            <a:picLocks noChangeAspect="1"/>
          </p:cNvPicPr>
          <p:nvPr userDrawn="1"/>
        </p:nvPicPr>
        <p:blipFill>
          <a:blip r:embed="rId3"/>
          <a:stretch>
            <a:fillRect/>
          </a:stretch>
        </p:blipFill>
        <p:spPr>
          <a:xfrm>
            <a:off x="1661506" y="105497"/>
            <a:ext cx="6965576" cy="2573859"/>
          </a:xfrm>
          <a:prstGeom prst="rect">
            <a:avLst/>
          </a:prstGeom>
        </p:spPr>
      </p:pic>
    </p:spTree>
    <p:extLst>
      <p:ext uri="{BB962C8B-B14F-4D97-AF65-F5344CB8AC3E}">
        <p14:creationId xmlns:p14="http://schemas.microsoft.com/office/powerpoint/2010/main" val="3152818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Kuva_otsikko_03">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DEBC7280-D8E1-838E-CB17-1A4FDB49F7A1}"/>
              </a:ext>
            </a:extLst>
          </p:cNvPr>
          <p:cNvPicPr>
            <a:picLocks noChangeAspect="1"/>
          </p:cNvPicPr>
          <p:nvPr userDrawn="1"/>
        </p:nvPicPr>
        <p:blipFill>
          <a:blip r:embed="rId2"/>
          <a:stretch>
            <a:fillRect/>
          </a:stretch>
        </p:blipFill>
        <p:spPr>
          <a:xfrm>
            <a:off x="8236636" y="8211203"/>
            <a:ext cx="1520242" cy="1520242"/>
          </a:xfrm>
          <a:prstGeom prst="rect">
            <a:avLst/>
          </a:prstGeom>
        </p:spPr>
      </p:pic>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descr="Kuva, joka sisältää kohteen teksti, Fontti, Grafiikka, logo&#10;&#10;Kuvaus luotu automaattisesti">
            <a:extLst>
              <a:ext uri="{FF2B5EF4-FFF2-40B4-BE49-F238E27FC236}">
                <a16:creationId xmlns:a16="http://schemas.microsoft.com/office/drawing/2014/main" id="{BEE73A93-1C42-09C2-8443-426EF5C8DEEE}"/>
              </a:ext>
            </a:extLst>
          </p:cNvPr>
          <p:cNvPicPr>
            <a:picLocks noChangeAspect="1"/>
          </p:cNvPicPr>
          <p:nvPr userDrawn="1"/>
        </p:nvPicPr>
        <p:blipFill>
          <a:blip r:embed="rId3"/>
          <a:stretch>
            <a:fillRect/>
          </a:stretch>
        </p:blipFill>
        <p:spPr>
          <a:xfrm>
            <a:off x="1155000" y="104341"/>
            <a:ext cx="7978588" cy="2948179"/>
          </a:xfrm>
          <a:prstGeom prst="rect">
            <a:avLst/>
          </a:prstGeom>
        </p:spPr>
      </p:pic>
    </p:spTree>
    <p:extLst>
      <p:ext uri="{BB962C8B-B14F-4D97-AF65-F5344CB8AC3E}">
        <p14:creationId xmlns:p14="http://schemas.microsoft.com/office/powerpoint/2010/main" val="197174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yhjä">
    <p:bg>
      <p:bgPr>
        <a:solidFill>
          <a:schemeClr val="tx2"/>
        </a:solidFill>
        <a:effectLst/>
      </p:bgPr>
    </p:bg>
    <p:spTree>
      <p:nvGrpSpPr>
        <p:cNvPr id="1" name=""/>
        <p:cNvGrpSpPr/>
        <p:nvPr/>
      </p:nvGrpSpPr>
      <p:grpSpPr>
        <a:xfrm>
          <a:off x="0" y="0"/>
          <a:ext cx="0" cy="0"/>
          <a:chOff x="0" y="0"/>
          <a:chExt cx="0" cy="0"/>
        </a:xfrm>
      </p:grpSpPr>
      <p:pic>
        <p:nvPicPr>
          <p:cNvPr id="7" name="Kuva 6" descr="Kuva, joka sisältää kohteen Fontti, teksti, Grafiikka, logo&#10;&#10;Kuvaus luotu automaattisesti">
            <a:extLst>
              <a:ext uri="{FF2B5EF4-FFF2-40B4-BE49-F238E27FC236}">
                <a16:creationId xmlns:a16="http://schemas.microsoft.com/office/drawing/2014/main" id="{2D0837A3-70E4-BF1E-6926-2FA8B6C7D949}"/>
              </a:ext>
            </a:extLst>
          </p:cNvPr>
          <p:cNvPicPr>
            <a:picLocks noChangeAspect="1"/>
          </p:cNvPicPr>
          <p:nvPr userDrawn="1"/>
        </p:nvPicPr>
        <p:blipFill>
          <a:blip r:embed="rId2"/>
          <a:stretch>
            <a:fillRect/>
          </a:stretch>
        </p:blipFill>
        <p:spPr>
          <a:xfrm>
            <a:off x="719611" y="4204447"/>
            <a:ext cx="8849366" cy="2462916"/>
          </a:xfrm>
          <a:prstGeom prst="rect">
            <a:avLst/>
          </a:prstGeom>
        </p:spPr>
      </p:pic>
      <p:pic>
        <p:nvPicPr>
          <p:cNvPr id="3" name="Kuva 2" descr="Kuva, joka sisältää kohteen teksti, Grafiikka, graafinen suunnittelu, Fontti&#10;&#10;Kuvaus luotu automaattisesti">
            <a:extLst>
              <a:ext uri="{FF2B5EF4-FFF2-40B4-BE49-F238E27FC236}">
                <a16:creationId xmlns:a16="http://schemas.microsoft.com/office/drawing/2014/main" id="{C7DCA102-34A6-7963-334C-21EE701BFF41}"/>
              </a:ext>
            </a:extLst>
          </p:cNvPr>
          <p:cNvPicPr>
            <a:picLocks noChangeAspect="1"/>
          </p:cNvPicPr>
          <p:nvPr userDrawn="1"/>
        </p:nvPicPr>
        <p:blipFill>
          <a:blip r:embed="rId3"/>
          <a:stretch>
            <a:fillRect/>
          </a:stretch>
        </p:blipFill>
        <p:spPr>
          <a:xfrm>
            <a:off x="7966731" y="7936940"/>
            <a:ext cx="2082704" cy="2082704"/>
          </a:xfrm>
          <a:prstGeom prst="rect">
            <a:avLst/>
          </a:prstGeom>
        </p:spPr>
      </p:pic>
    </p:spTree>
    <p:extLst>
      <p:ext uri="{BB962C8B-B14F-4D97-AF65-F5344CB8AC3E}">
        <p14:creationId xmlns:p14="http://schemas.microsoft.com/office/powerpoint/2010/main" val="25988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Tyhjä">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2D0837A3-70E4-BF1E-6926-2FA8B6C7D949}"/>
              </a:ext>
            </a:extLst>
          </p:cNvPr>
          <p:cNvPicPr>
            <a:picLocks noChangeAspect="1"/>
          </p:cNvPicPr>
          <p:nvPr userDrawn="1"/>
        </p:nvPicPr>
        <p:blipFill>
          <a:blip r:embed="rId2"/>
          <a:srcRect/>
          <a:stretch/>
        </p:blipFill>
        <p:spPr>
          <a:xfrm>
            <a:off x="1811628" y="4204447"/>
            <a:ext cx="6665332" cy="2462916"/>
          </a:xfrm>
          <a:prstGeom prst="rect">
            <a:avLst/>
          </a:prstGeom>
        </p:spPr>
      </p:pic>
      <p:pic>
        <p:nvPicPr>
          <p:cNvPr id="2" name="Kuva 1" descr="Kuva, joka sisältää kohteen teksti, Grafiikka, graafinen suunnittelu, Fontti&#10;&#10;Kuvaus luotu automaattisesti">
            <a:extLst>
              <a:ext uri="{FF2B5EF4-FFF2-40B4-BE49-F238E27FC236}">
                <a16:creationId xmlns:a16="http://schemas.microsoft.com/office/drawing/2014/main" id="{0AF4BEBF-618D-30BC-0ADC-7C9197F72A92}"/>
              </a:ext>
            </a:extLst>
          </p:cNvPr>
          <p:cNvPicPr>
            <a:picLocks noChangeAspect="1"/>
          </p:cNvPicPr>
          <p:nvPr userDrawn="1"/>
        </p:nvPicPr>
        <p:blipFill>
          <a:blip r:embed="rId3"/>
          <a:stretch>
            <a:fillRect/>
          </a:stretch>
        </p:blipFill>
        <p:spPr>
          <a:xfrm>
            <a:off x="7966731" y="7936940"/>
            <a:ext cx="2082704" cy="2082704"/>
          </a:xfrm>
          <a:prstGeom prst="rect">
            <a:avLst/>
          </a:prstGeom>
        </p:spPr>
      </p:pic>
    </p:spTree>
    <p:extLst>
      <p:ext uri="{BB962C8B-B14F-4D97-AF65-F5344CB8AC3E}">
        <p14:creationId xmlns:p14="http://schemas.microsoft.com/office/powerpoint/2010/main" val="1314524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Tyhjä">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2D0837A3-70E4-BF1E-6926-2FA8B6C7D949}"/>
              </a:ext>
            </a:extLst>
          </p:cNvPr>
          <p:cNvPicPr>
            <a:picLocks noChangeAspect="1"/>
          </p:cNvPicPr>
          <p:nvPr userDrawn="1"/>
        </p:nvPicPr>
        <p:blipFill>
          <a:blip r:embed="rId2"/>
          <a:srcRect/>
          <a:stretch/>
        </p:blipFill>
        <p:spPr>
          <a:xfrm>
            <a:off x="1811628" y="4204447"/>
            <a:ext cx="6665332" cy="2462915"/>
          </a:xfrm>
          <a:prstGeom prst="rect">
            <a:avLst/>
          </a:prstGeom>
        </p:spPr>
      </p:pic>
      <p:pic>
        <p:nvPicPr>
          <p:cNvPr id="2" name="Kuva 1" descr="Kuva, joka sisältää kohteen teksti, Grafiikka, graafinen suunnittelu, Fontti&#10;&#10;Kuvaus luotu automaattisesti">
            <a:extLst>
              <a:ext uri="{FF2B5EF4-FFF2-40B4-BE49-F238E27FC236}">
                <a16:creationId xmlns:a16="http://schemas.microsoft.com/office/drawing/2014/main" id="{9CF20A58-3704-ACBD-53CE-6512E9D722BE}"/>
              </a:ext>
            </a:extLst>
          </p:cNvPr>
          <p:cNvPicPr>
            <a:picLocks noChangeAspect="1"/>
          </p:cNvPicPr>
          <p:nvPr userDrawn="1"/>
        </p:nvPicPr>
        <p:blipFill>
          <a:blip r:embed="rId3"/>
          <a:stretch>
            <a:fillRect/>
          </a:stretch>
        </p:blipFill>
        <p:spPr>
          <a:xfrm>
            <a:off x="7966731" y="7936940"/>
            <a:ext cx="2082704" cy="2082704"/>
          </a:xfrm>
          <a:prstGeom prst="rect">
            <a:avLst/>
          </a:prstGeom>
        </p:spPr>
      </p:pic>
    </p:spTree>
    <p:extLst>
      <p:ext uri="{BB962C8B-B14F-4D97-AF65-F5344CB8AC3E}">
        <p14:creationId xmlns:p14="http://schemas.microsoft.com/office/powerpoint/2010/main" val="21441053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Tyhjä">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2D0837A3-70E4-BF1E-6926-2FA8B6C7D949}"/>
              </a:ext>
            </a:extLst>
          </p:cNvPr>
          <p:cNvPicPr>
            <a:picLocks noChangeAspect="1"/>
          </p:cNvPicPr>
          <p:nvPr userDrawn="1"/>
        </p:nvPicPr>
        <p:blipFill>
          <a:blip r:embed="rId2"/>
          <a:srcRect/>
          <a:stretch/>
        </p:blipFill>
        <p:spPr>
          <a:xfrm>
            <a:off x="1811629" y="4204447"/>
            <a:ext cx="6665329" cy="2462915"/>
          </a:xfrm>
          <a:prstGeom prst="rect">
            <a:avLst/>
          </a:prstGeom>
        </p:spPr>
      </p:pic>
      <p:pic>
        <p:nvPicPr>
          <p:cNvPr id="2" name="Kuva 1" descr="Kuva, joka sisältää kohteen teksti, Grafiikka, graafinen suunnittelu, Fontti&#10;&#10;Kuvaus luotu automaattisesti">
            <a:extLst>
              <a:ext uri="{FF2B5EF4-FFF2-40B4-BE49-F238E27FC236}">
                <a16:creationId xmlns:a16="http://schemas.microsoft.com/office/drawing/2014/main" id="{E2A1077E-8CA4-9E33-A588-55EE14F5CB91}"/>
              </a:ext>
            </a:extLst>
          </p:cNvPr>
          <p:cNvPicPr>
            <a:picLocks noChangeAspect="1"/>
          </p:cNvPicPr>
          <p:nvPr userDrawn="1"/>
        </p:nvPicPr>
        <p:blipFill>
          <a:blip r:embed="rId3"/>
          <a:stretch>
            <a:fillRect/>
          </a:stretch>
        </p:blipFill>
        <p:spPr>
          <a:xfrm>
            <a:off x="7966731" y="7936940"/>
            <a:ext cx="2082704" cy="2082704"/>
          </a:xfrm>
          <a:prstGeom prst="rect">
            <a:avLst/>
          </a:prstGeom>
        </p:spPr>
      </p:pic>
    </p:spTree>
    <p:extLst>
      <p:ext uri="{BB962C8B-B14F-4D97-AF65-F5344CB8AC3E}">
        <p14:creationId xmlns:p14="http://schemas.microsoft.com/office/powerpoint/2010/main" val="3030683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6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descr="Kuva, joka sisältää kohteen vaaleanpunainen, Magenta, Grafiikka, orvokki&#10;&#10;Kuvaus luotu automaattisesti">
            <a:extLst>
              <a:ext uri="{FF2B5EF4-FFF2-40B4-BE49-F238E27FC236}">
                <a16:creationId xmlns:a16="http://schemas.microsoft.com/office/drawing/2014/main" id="{7636E1DC-A67F-95C0-03FA-E50C196D9315}"/>
              </a:ext>
            </a:extLst>
          </p:cNvPr>
          <p:cNvPicPr>
            <a:picLocks noChangeAspect="1"/>
          </p:cNvPicPr>
          <p:nvPr userDrawn="1"/>
        </p:nvPicPr>
        <p:blipFill>
          <a:blip r:embed="rId3"/>
          <a:stretch>
            <a:fillRect/>
          </a:stretch>
        </p:blipFill>
        <p:spPr>
          <a:xfrm>
            <a:off x="0" y="6257748"/>
            <a:ext cx="10288588" cy="4030840"/>
          </a:xfrm>
          <a:prstGeom prst="rect">
            <a:avLst/>
          </a:prstGeom>
        </p:spPr>
      </p:pic>
    </p:spTree>
    <p:extLst>
      <p:ext uri="{BB962C8B-B14F-4D97-AF65-F5344CB8AC3E}">
        <p14:creationId xmlns:p14="http://schemas.microsoft.com/office/powerpoint/2010/main" val="2594035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8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7636E1DC-A67F-95C0-03FA-E50C196D9315}"/>
              </a:ext>
            </a:extLst>
          </p:cNvPr>
          <p:cNvPicPr>
            <a:picLocks noChangeAspect="1"/>
          </p:cNvPicPr>
          <p:nvPr userDrawn="1"/>
        </p:nvPicPr>
        <p:blipFill>
          <a:blip r:embed="rId3"/>
          <a:srcRect/>
          <a:stretch/>
        </p:blipFill>
        <p:spPr>
          <a:xfrm>
            <a:off x="0" y="6257748"/>
            <a:ext cx="10288587" cy="4030840"/>
          </a:xfrm>
          <a:prstGeom prst="rect">
            <a:avLst/>
          </a:prstGeom>
        </p:spPr>
      </p:pic>
    </p:spTree>
    <p:extLst>
      <p:ext uri="{BB962C8B-B14F-4D97-AF65-F5344CB8AC3E}">
        <p14:creationId xmlns:p14="http://schemas.microsoft.com/office/powerpoint/2010/main" val="21445602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9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7636E1DC-A67F-95C0-03FA-E50C196D9315}"/>
              </a:ext>
            </a:extLst>
          </p:cNvPr>
          <p:cNvPicPr>
            <a:picLocks noChangeAspect="1"/>
          </p:cNvPicPr>
          <p:nvPr userDrawn="1"/>
        </p:nvPicPr>
        <p:blipFill>
          <a:blip r:embed="rId3"/>
          <a:srcRect/>
          <a:stretch/>
        </p:blipFill>
        <p:spPr>
          <a:xfrm>
            <a:off x="0" y="6257748"/>
            <a:ext cx="10288587" cy="4030840"/>
          </a:xfrm>
          <a:prstGeom prst="rect">
            <a:avLst/>
          </a:prstGeom>
        </p:spPr>
      </p:pic>
    </p:spTree>
    <p:extLst>
      <p:ext uri="{BB962C8B-B14F-4D97-AF65-F5344CB8AC3E}">
        <p14:creationId xmlns:p14="http://schemas.microsoft.com/office/powerpoint/2010/main" val="13700492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0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7636E1DC-A67F-95C0-03FA-E50C196D9315}"/>
              </a:ext>
            </a:extLst>
          </p:cNvPr>
          <p:cNvPicPr>
            <a:picLocks noChangeAspect="1"/>
          </p:cNvPicPr>
          <p:nvPr userDrawn="1"/>
        </p:nvPicPr>
        <p:blipFill>
          <a:blip r:embed="rId3"/>
          <a:srcRect/>
          <a:stretch/>
        </p:blipFill>
        <p:spPr>
          <a:xfrm>
            <a:off x="0" y="6257748"/>
            <a:ext cx="10288587" cy="4030840"/>
          </a:xfrm>
          <a:prstGeom prst="rect">
            <a:avLst/>
          </a:prstGeom>
        </p:spPr>
      </p:pic>
    </p:spTree>
    <p:extLst>
      <p:ext uri="{BB962C8B-B14F-4D97-AF65-F5344CB8AC3E}">
        <p14:creationId xmlns:p14="http://schemas.microsoft.com/office/powerpoint/2010/main" val="17313642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1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7636E1DC-A67F-95C0-03FA-E50C196D9315}"/>
              </a:ext>
            </a:extLst>
          </p:cNvPr>
          <p:cNvPicPr>
            <a:picLocks noChangeAspect="1"/>
          </p:cNvPicPr>
          <p:nvPr userDrawn="1"/>
        </p:nvPicPr>
        <p:blipFill>
          <a:blip r:embed="rId3"/>
          <a:srcRect/>
          <a:stretch/>
        </p:blipFill>
        <p:spPr>
          <a:xfrm>
            <a:off x="0" y="6257748"/>
            <a:ext cx="10288587" cy="4030840"/>
          </a:xfrm>
          <a:prstGeom prst="rect">
            <a:avLst/>
          </a:prstGeom>
        </p:spPr>
      </p:pic>
    </p:spTree>
    <p:extLst>
      <p:ext uri="{BB962C8B-B14F-4D97-AF65-F5344CB8AC3E}">
        <p14:creationId xmlns:p14="http://schemas.microsoft.com/office/powerpoint/2010/main" val="41206849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2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descr="Kuva, joka sisältää kohteen Fontti, Grafiikka, teksti, sydän&#10;&#10;Kuvaus luotu automaattisesti">
            <a:extLst>
              <a:ext uri="{FF2B5EF4-FFF2-40B4-BE49-F238E27FC236}">
                <a16:creationId xmlns:a16="http://schemas.microsoft.com/office/drawing/2014/main" id="{6C2FE87F-FEC1-2014-DCEA-B4ADB723925B}"/>
              </a:ext>
            </a:extLst>
          </p:cNvPr>
          <p:cNvPicPr>
            <a:picLocks noChangeAspect="1"/>
          </p:cNvPicPr>
          <p:nvPr userDrawn="1"/>
        </p:nvPicPr>
        <p:blipFill>
          <a:blip r:embed="rId3"/>
          <a:stretch>
            <a:fillRect/>
          </a:stretch>
        </p:blipFill>
        <p:spPr>
          <a:xfrm>
            <a:off x="1135623" y="6109115"/>
            <a:ext cx="8017342" cy="5080758"/>
          </a:xfrm>
          <a:prstGeom prst="rect">
            <a:avLst/>
          </a:prstGeom>
        </p:spPr>
      </p:pic>
    </p:spTree>
    <p:extLst>
      <p:ext uri="{BB962C8B-B14F-4D97-AF65-F5344CB8AC3E}">
        <p14:creationId xmlns:p14="http://schemas.microsoft.com/office/powerpoint/2010/main" val="2262561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4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2" cy="5080757"/>
          </a:xfrm>
          <a:prstGeom prst="rect">
            <a:avLst/>
          </a:prstGeom>
        </p:spPr>
      </p:pic>
    </p:spTree>
    <p:extLst>
      <p:ext uri="{BB962C8B-B14F-4D97-AF65-F5344CB8AC3E}">
        <p14:creationId xmlns:p14="http://schemas.microsoft.com/office/powerpoint/2010/main" val="10368012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5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1" cy="5080757"/>
          </a:xfrm>
          <a:prstGeom prst="rect">
            <a:avLst/>
          </a:prstGeom>
        </p:spPr>
      </p:pic>
    </p:spTree>
    <p:extLst>
      <p:ext uri="{BB962C8B-B14F-4D97-AF65-F5344CB8AC3E}">
        <p14:creationId xmlns:p14="http://schemas.microsoft.com/office/powerpoint/2010/main" val="2281330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6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1" cy="5080756"/>
          </a:xfrm>
          <a:prstGeom prst="rect">
            <a:avLst/>
          </a:prstGeom>
        </p:spPr>
      </p:pic>
    </p:spTree>
    <p:extLst>
      <p:ext uri="{BB962C8B-B14F-4D97-AF65-F5344CB8AC3E}">
        <p14:creationId xmlns:p14="http://schemas.microsoft.com/office/powerpoint/2010/main" val="7587217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7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4" y="6109115"/>
            <a:ext cx="8017339" cy="5080756"/>
          </a:xfrm>
          <a:prstGeom prst="rect">
            <a:avLst/>
          </a:prstGeom>
        </p:spPr>
      </p:pic>
    </p:spTree>
    <p:extLst>
      <p:ext uri="{BB962C8B-B14F-4D97-AF65-F5344CB8AC3E}">
        <p14:creationId xmlns:p14="http://schemas.microsoft.com/office/powerpoint/2010/main" val="22334650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8236636" y="519486"/>
            <a:ext cx="1520242" cy="1520242"/>
          </a:xfrm>
          <a:prstGeom prst="rect">
            <a:avLst/>
          </a:prstGeom>
        </p:spPr>
      </p:pic>
      <p:pic>
        <p:nvPicPr>
          <p:cNvPr id="4" name="Kuva 3">
            <a:extLst>
              <a:ext uri="{FF2B5EF4-FFF2-40B4-BE49-F238E27FC236}">
                <a16:creationId xmlns:a16="http://schemas.microsoft.com/office/drawing/2014/main" id="{A899F146-87AB-BE1C-367B-B364AF8C7274}"/>
              </a:ext>
            </a:extLst>
          </p:cNvPr>
          <p:cNvPicPr>
            <a:picLocks noChangeAspect="1"/>
          </p:cNvPicPr>
          <p:nvPr userDrawn="1"/>
        </p:nvPicPr>
        <p:blipFill>
          <a:blip r:embed="rId3"/>
          <a:srcRect/>
          <a:stretch/>
        </p:blipFill>
        <p:spPr>
          <a:xfrm>
            <a:off x="1135623" y="6109115"/>
            <a:ext cx="8017342" cy="5080757"/>
          </a:xfrm>
          <a:prstGeom prst="rect">
            <a:avLst/>
          </a:prstGeom>
        </p:spPr>
      </p:pic>
    </p:spTree>
    <p:extLst>
      <p:ext uri="{BB962C8B-B14F-4D97-AF65-F5344CB8AC3E}">
        <p14:creationId xmlns:p14="http://schemas.microsoft.com/office/powerpoint/2010/main" val="27987823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8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2" cy="5080757"/>
          </a:xfrm>
          <a:prstGeom prst="rect">
            <a:avLst/>
          </a:prstGeom>
        </p:spPr>
      </p:pic>
    </p:spTree>
    <p:extLst>
      <p:ext uri="{BB962C8B-B14F-4D97-AF65-F5344CB8AC3E}">
        <p14:creationId xmlns:p14="http://schemas.microsoft.com/office/powerpoint/2010/main" val="2379656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9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1" cy="5080757"/>
          </a:xfrm>
          <a:prstGeom prst="rect">
            <a:avLst/>
          </a:prstGeom>
        </p:spPr>
      </p:pic>
    </p:spTree>
    <p:extLst>
      <p:ext uri="{BB962C8B-B14F-4D97-AF65-F5344CB8AC3E}">
        <p14:creationId xmlns:p14="http://schemas.microsoft.com/office/powerpoint/2010/main" val="40801861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0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1" cy="5080756"/>
          </a:xfrm>
          <a:prstGeom prst="rect">
            <a:avLst/>
          </a:prstGeom>
        </p:spPr>
      </p:pic>
    </p:spTree>
    <p:extLst>
      <p:ext uri="{BB962C8B-B14F-4D97-AF65-F5344CB8AC3E}">
        <p14:creationId xmlns:p14="http://schemas.microsoft.com/office/powerpoint/2010/main" val="4183919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1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4" y="6109115"/>
            <a:ext cx="8017339" cy="5080756"/>
          </a:xfrm>
          <a:prstGeom prst="rect">
            <a:avLst/>
          </a:prstGeom>
        </p:spPr>
      </p:pic>
    </p:spTree>
    <p:extLst>
      <p:ext uri="{BB962C8B-B14F-4D97-AF65-F5344CB8AC3E}">
        <p14:creationId xmlns:p14="http://schemas.microsoft.com/office/powerpoint/2010/main" val="2051222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2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4" y="6109115"/>
            <a:ext cx="8017339" cy="5080755"/>
          </a:xfrm>
          <a:prstGeom prst="rect">
            <a:avLst/>
          </a:prstGeom>
        </p:spPr>
      </p:pic>
    </p:spTree>
    <p:extLst>
      <p:ext uri="{BB962C8B-B14F-4D97-AF65-F5344CB8AC3E}">
        <p14:creationId xmlns:p14="http://schemas.microsoft.com/office/powerpoint/2010/main" val="18045637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6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8236636" y="519486"/>
            <a:ext cx="1520242" cy="1520242"/>
          </a:xfrm>
          <a:prstGeom prst="rect">
            <a:avLst/>
          </a:prstGeom>
        </p:spPr>
      </p:pic>
      <p:pic>
        <p:nvPicPr>
          <p:cNvPr id="4" name="Kuva 3">
            <a:extLst>
              <a:ext uri="{FF2B5EF4-FFF2-40B4-BE49-F238E27FC236}">
                <a16:creationId xmlns:a16="http://schemas.microsoft.com/office/drawing/2014/main" id="{A899F146-87AB-BE1C-367B-B364AF8C7274}"/>
              </a:ext>
            </a:extLst>
          </p:cNvPr>
          <p:cNvPicPr>
            <a:picLocks noChangeAspect="1"/>
          </p:cNvPicPr>
          <p:nvPr userDrawn="1"/>
        </p:nvPicPr>
        <p:blipFill>
          <a:blip r:embed="rId3"/>
          <a:srcRect/>
          <a:stretch/>
        </p:blipFill>
        <p:spPr>
          <a:xfrm>
            <a:off x="1135623" y="6109115"/>
            <a:ext cx="8017341" cy="5080757"/>
          </a:xfrm>
          <a:prstGeom prst="rect">
            <a:avLst/>
          </a:prstGeom>
        </p:spPr>
      </p:pic>
    </p:spTree>
    <p:extLst>
      <p:ext uri="{BB962C8B-B14F-4D97-AF65-F5344CB8AC3E}">
        <p14:creationId xmlns:p14="http://schemas.microsoft.com/office/powerpoint/2010/main" val="2272253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3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1" cy="5080757"/>
          </a:xfrm>
          <a:prstGeom prst="rect">
            <a:avLst/>
          </a:prstGeom>
        </p:spPr>
      </p:pic>
    </p:spTree>
    <p:extLst>
      <p:ext uri="{BB962C8B-B14F-4D97-AF65-F5344CB8AC3E}">
        <p14:creationId xmlns:p14="http://schemas.microsoft.com/office/powerpoint/2010/main" val="14147434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4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3" y="6109115"/>
            <a:ext cx="8017341" cy="5080756"/>
          </a:xfrm>
          <a:prstGeom prst="rect">
            <a:avLst/>
          </a:prstGeom>
        </p:spPr>
      </p:pic>
    </p:spTree>
    <p:extLst>
      <p:ext uri="{BB962C8B-B14F-4D97-AF65-F5344CB8AC3E}">
        <p14:creationId xmlns:p14="http://schemas.microsoft.com/office/powerpoint/2010/main" val="18752414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5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4" y="6109115"/>
            <a:ext cx="8017339" cy="5080756"/>
          </a:xfrm>
          <a:prstGeom prst="rect">
            <a:avLst/>
          </a:prstGeom>
        </p:spPr>
      </p:pic>
    </p:spTree>
    <p:extLst>
      <p:ext uri="{BB962C8B-B14F-4D97-AF65-F5344CB8AC3E}">
        <p14:creationId xmlns:p14="http://schemas.microsoft.com/office/powerpoint/2010/main" val="12778498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6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4" y="6109115"/>
            <a:ext cx="8017339" cy="5080755"/>
          </a:xfrm>
          <a:prstGeom prst="rect">
            <a:avLst/>
          </a:prstGeom>
        </p:spPr>
      </p:pic>
    </p:spTree>
    <p:extLst>
      <p:ext uri="{BB962C8B-B14F-4D97-AF65-F5344CB8AC3E}">
        <p14:creationId xmlns:p14="http://schemas.microsoft.com/office/powerpoint/2010/main" val="28791345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7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7" cy="5080755"/>
          </a:xfrm>
          <a:prstGeom prst="rect">
            <a:avLst/>
          </a:prstGeom>
        </p:spPr>
      </p:pic>
    </p:spTree>
    <p:extLst>
      <p:ext uri="{BB962C8B-B14F-4D97-AF65-F5344CB8AC3E}">
        <p14:creationId xmlns:p14="http://schemas.microsoft.com/office/powerpoint/2010/main" val="18362908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7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8236636" y="519486"/>
            <a:ext cx="1520242" cy="1520242"/>
          </a:xfrm>
          <a:prstGeom prst="rect">
            <a:avLst/>
          </a:prstGeom>
        </p:spPr>
      </p:pic>
      <p:pic>
        <p:nvPicPr>
          <p:cNvPr id="4" name="Kuva 3">
            <a:extLst>
              <a:ext uri="{FF2B5EF4-FFF2-40B4-BE49-F238E27FC236}">
                <a16:creationId xmlns:a16="http://schemas.microsoft.com/office/drawing/2014/main" id="{A899F146-87AB-BE1C-367B-B364AF8C7274}"/>
              </a:ext>
            </a:extLst>
          </p:cNvPr>
          <p:cNvPicPr>
            <a:picLocks noChangeAspect="1"/>
          </p:cNvPicPr>
          <p:nvPr userDrawn="1"/>
        </p:nvPicPr>
        <p:blipFill>
          <a:blip r:embed="rId3"/>
          <a:srcRect/>
          <a:stretch/>
        </p:blipFill>
        <p:spPr>
          <a:xfrm>
            <a:off x="1135623" y="6109115"/>
            <a:ext cx="8017341" cy="5080757"/>
          </a:xfrm>
          <a:prstGeom prst="rect">
            <a:avLst/>
          </a:prstGeom>
        </p:spPr>
      </p:pic>
    </p:spTree>
    <p:extLst>
      <p:ext uri="{BB962C8B-B14F-4D97-AF65-F5344CB8AC3E}">
        <p14:creationId xmlns:p14="http://schemas.microsoft.com/office/powerpoint/2010/main" val="22402710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9_Tyhjä_tummapohja">
    <p:bg>
      <p:bgPr>
        <a:solidFill>
          <a:schemeClr val="tx2"/>
        </a:solidFill>
        <a:effectLst/>
      </p:bgPr>
    </p:bg>
    <p:spTree>
      <p:nvGrpSpPr>
        <p:cNvPr id="1" name=""/>
        <p:cNvGrpSpPr/>
        <p:nvPr/>
      </p:nvGrpSpPr>
      <p:grpSpPr>
        <a:xfrm>
          <a:off x="0" y="0"/>
          <a:ext cx="0" cy="0"/>
          <a:chOff x="0" y="0"/>
          <a:chExt cx="0" cy="0"/>
        </a:xfrm>
      </p:grpSpPr>
      <p:sp>
        <p:nvSpPr>
          <p:cNvPr id="32" name="Kuvan paikkamerkki 31">
            <a:extLst>
              <a:ext uri="{FF2B5EF4-FFF2-40B4-BE49-F238E27FC236}">
                <a16:creationId xmlns:a16="http://schemas.microsoft.com/office/drawing/2014/main" id="{EE672B29-36B0-08B5-9A75-D67B65BCF16A}"/>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6" name="Kuva 5" descr="Kuva, joka sisältää kohteen Fontti, teksti, Grafiikka, logo&#10;&#10;Kuvaus luotu automaattisesti">
            <a:extLst>
              <a:ext uri="{FF2B5EF4-FFF2-40B4-BE49-F238E27FC236}">
                <a16:creationId xmlns:a16="http://schemas.microsoft.com/office/drawing/2014/main" id="{B89E0A04-5854-4365-2226-F76C47E62A46}"/>
              </a:ext>
            </a:extLst>
          </p:cNvPr>
          <p:cNvPicPr>
            <a:picLocks noChangeAspect="1"/>
          </p:cNvPicPr>
          <p:nvPr userDrawn="1"/>
        </p:nvPicPr>
        <p:blipFill>
          <a:blip r:embed="rId3"/>
          <a:stretch>
            <a:fillRect/>
          </a:stretch>
        </p:blipFill>
        <p:spPr>
          <a:xfrm>
            <a:off x="1728272" y="7895010"/>
            <a:ext cx="7030246" cy="1956626"/>
          </a:xfrm>
          <a:prstGeom prst="rect">
            <a:avLst/>
          </a:prstGeom>
        </p:spPr>
      </p:pic>
    </p:spTree>
    <p:extLst>
      <p:ext uri="{BB962C8B-B14F-4D97-AF65-F5344CB8AC3E}">
        <p14:creationId xmlns:p14="http://schemas.microsoft.com/office/powerpoint/2010/main" val="31823661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3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4" name="Kuva 3">
            <a:extLst>
              <a:ext uri="{FF2B5EF4-FFF2-40B4-BE49-F238E27FC236}">
                <a16:creationId xmlns:a16="http://schemas.microsoft.com/office/drawing/2014/main" id="{135A5C91-1424-6695-3A36-BB553229B70E}"/>
              </a:ext>
            </a:extLst>
          </p:cNvPr>
          <p:cNvPicPr>
            <a:picLocks noChangeAspect="1"/>
          </p:cNvPicPr>
          <p:nvPr userDrawn="1"/>
        </p:nvPicPr>
        <p:blipFill>
          <a:blip r:embed="rId3"/>
          <a:srcRect/>
          <a:stretch/>
        </p:blipFill>
        <p:spPr>
          <a:xfrm>
            <a:off x="2420383" y="7954255"/>
            <a:ext cx="5723492" cy="2114896"/>
          </a:xfrm>
          <a:prstGeom prst="rect">
            <a:avLst/>
          </a:prstGeom>
        </p:spPr>
      </p:pic>
      <p:sp>
        <p:nvSpPr>
          <p:cNvPr id="7" name="Kuvan paikkamerkki 6">
            <a:extLst>
              <a:ext uri="{FF2B5EF4-FFF2-40B4-BE49-F238E27FC236}">
                <a16:creationId xmlns:a16="http://schemas.microsoft.com/office/drawing/2014/main" id="{57E578FA-5DAF-068D-AC78-AA73DA056A55}"/>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spTree>
    <p:extLst>
      <p:ext uri="{BB962C8B-B14F-4D97-AF65-F5344CB8AC3E}">
        <p14:creationId xmlns:p14="http://schemas.microsoft.com/office/powerpoint/2010/main" val="2761780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4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4" name="Kuva 3">
            <a:extLst>
              <a:ext uri="{FF2B5EF4-FFF2-40B4-BE49-F238E27FC236}">
                <a16:creationId xmlns:a16="http://schemas.microsoft.com/office/drawing/2014/main" id="{67D92ABD-0E11-93E5-4C1E-67D0C9B23F19}"/>
              </a:ext>
            </a:extLst>
          </p:cNvPr>
          <p:cNvPicPr>
            <a:picLocks noChangeAspect="1"/>
          </p:cNvPicPr>
          <p:nvPr userDrawn="1"/>
        </p:nvPicPr>
        <p:blipFill>
          <a:blip r:embed="rId3"/>
          <a:srcRect/>
          <a:stretch/>
        </p:blipFill>
        <p:spPr>
          <a:xfrm>
            <a:off x="2432111" y="7949849"/>
            <a:ext cx="5700030" cy="2106224"/>
          </a:xfrm>
          <a:prstGeom prst="rect">
            <a:avLst/>
          </a:prstGeom>
        </p:spPr>
      </p:pic>
      <p:sp>
        <p:nvSpPr>
          <p:cNvPr id="9" name="Kuvan paikkamerkki 8">
            <a:extLst>
              <a:ext uri="{FF2B5EF4-FFF2-40B4-BE49-F238E27FC236}">
                <a16:creationId xmlns:a16="http://schemas.microsoft.com/office/drawing/2014/main" id="{44A094D8-1047-B29C-8987-0FC826BFB9FD}"/>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spTree>
    <p:extLst>
      <p:ext uri="{BB962C8B-B14F-4D97-AF65-F5344CB8AC3E}">
        <p14:creationId xmlns:p14="http://schemas.microsoft.com/office/powerpoint/2010/main" val="40439917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5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5" name="Kuva 4">
            <a:extLst>
              <a:ext uri="{FF2B5EF4-FFF2-40B4-BE49-F238E27FC236}">
                <a16:creationId xmlns:a16="http://schemas.microsoft.com/office/drawing/2014/main" id="{37EB50AD-4C5C-19D2-EDD7-B88EF2D536F6}"/>
              </a:ext>
            </a:extLst>
          </p:cNvPr>
          <p:cNvPicPr>
            <a:picLocks noChangeAspect="1"/>
          </p:cNvPicPr>
          <p:nvPr userDrawn="1"/>
        </p:nvPicPr>
        <p:blipFill>
          <a:blip r:embed="rId3"/>
          <a:srcRect/>
          <a:stretch/>
        </p:blipFill>
        <p:spPr>
          <a:xfrm>
            <a:off x="2419350" y="7960338"/>
            <a:ext cx="5712509" cy="2110836"/>
          </a:xfrm>
          <a:prstGeom prst="rect">
            <a:avLst/>
          </a:prstGeom>
        </p:spPr>
      </p:pic>
      <p:sp>
        <p:nvSpPr>
          <p:cNvPr id="6" name="Kuvan paikkamerkki 5">
            <a:extLst>
              <a:ext uri="{FF2B5EF4-FFF2-40B4-BE49-F238E27FC236}">
                <a16:creationId xmlns:a16="http://schemas.microsoft.com/office/drawing/2014/main" id="{01B339B4-336F-57D9-96C9-1321CBDB3E96}"/>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spTree>
    <p:extLst>
      <p:ext uri="{BB962C8B-B14F-4D97-AF65-F5344CB8AC3E}">
        <p14:creationId xmlns:p14="http://schemas.microsoft.com/office/powerpoint/2010/main" val="4778432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40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6" cy="5080754"/>
          </a:xfrm>
          <a:prstGeom prst="rect">
            <a:avLst/>
          </a:prstGeom>
        </p:spPr>
      </p:pic>
    </p:spTree>
    <p:extLst>
      <p:ext uri="{BB962C8B-B14F-4D97-AF65-F5344CB8AC3E}">
        <p14:creationId xmlns:p14="http://schemas.microsoft.com/office/powerpoint/2010/main" val="1345159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1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6" cy="5080753"/>
          </a:xfrm>
          <a:prstGeom prst="rect">
            <a:avLst/>
          </a:prstGeom>
        </p:spPr>
      </p:pic>
    </p:spTree>
    <p:extLst>
      <p:ext uri="{BB962C8B-B14F-4D97-AF65-F5344CB8AC3E}">
        <p14:creationId xmlns:p14="http://schemas.microsoft.com/office/powerpoint/2010/main" val="25340204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42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3"/>
          </a:xfrm>
          <a:prstGeom prst="rect">
            <a:avLst/>
          </a:prstGeom>
        </p:spPr>
      </p:pic>
    </p:spTree>
    <p:extLst>
      <p:ext uri="{BB962C8B-B14F-4D97-AF65-F5344CB8AC3E}">
        <p14:creationId xmlns:p14="http://schemas.microsoft.com/office/powerpoint/2010/main" val="3687429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43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2"/>
          </a:xfrm>
          <a:prstGeom prst="rect">
            <a:avLst/>
          </a:prstGeom>
        </p:spPr>
      </p:pic>
    </p:spTree>
    <p:extLst>
      <p:ext uri="{BB962C8B-B14F-4D97-AF65-F5344CB8AC3E}">
        <p14:creationId xmlns:p14="http://schemas.microsoft.com/office/powerpoint/2010/main" val="38456628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44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3" cy="5080752"/>
          </a:xfrm>
          <a:prstGeom prst="rect">
            <a:avLst/>
          </a:prstGeom>
        </p:spPr>
      </p:pic>
    </p:spTree>
    <p:extLst>
      <p:ext uri="{BB962C8B-B14F-4D97-AF65-F5344CB8AC3E}">
        <p14:creationId xmlns:p14="http://schemas.microsoft.com/office/powerpoint/2010/main" val="16347176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45_Kuva_vaalea_pohja_02">
    <p:bg>
      <p:bgPr>
        <a:solidFill>
          <a:schemeClr val="tx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2"/>
          <a:srcRect/>
          <a:stretch/>
        </p:blipFill>
        <p:spPr>
          <a:xfrm>
            <a:off x="1135626" y="6109115"/>
            <a:ext cx="8017333" cy="5080751"/>
          </a:xfrm>
          <a:prstGeom prst="rect">
            <a:avLst/>
          </a:prstGeom>
        </p:spPr>
      </p:pic>
      <p:pic>
        <p:nvPicPr>
          <p:cNvPr id="2" name="Picture 1" descr="A logo with a black background&#10;&#10;Description automatically generated">
            <a:extLst>
              <a:ext uri="{FF2B5EF4-FFF2-40B4-BE49-F238E27FC236}">
                <a16:creationId xmlns:a16="http://schemas.microsoft.com/office/drawing/2014/main" id="{824EF365-4B36-15D9-36D2-93CBE0F32A49}"/>
              </a:ext>
            </a:extLst>
          </p:cNvPr>
          <p:cNvPicPr>
            <a:picLocks noChangeAspect="1"/>
          </p:cNvPicPr>
          <p:nvPr userDrawn="1"/>
        </p:nvPicPr>
        <p:blipFill>
          <a:blip r:embed="rId3"/>
          <a:stretch>
            <a:fillRect/>
          </a:stretch>
        </p:blipFill>
        <p:spPr>
          <a:xfrm>
            <a:off x="8236636" y="519486"/>
            <a:ext cx="1520242" cy="1520242"/>
          </a:xfrm>
          <a:prstGeom prst="rect">
            <a:avLst/>
          </a:prstGeom>
        </p:spPr>
      </p:pic>
    </p:spTree>
    <p:extLst>
      <p:ext uri="{BB962C8B-B14F-4D97-AF65-F5344CB8AC3E}">
        <p14:creationId xmlns:p14="http://schemas.microsoft.com/office/powerpoint/2010/main" val="26192335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0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5" name="Kuva 4">
            <a:extLst>
              <a:ext uri="{FF2B5EF4-FFF2-40B4-BE49-F238E27FC236}">
                <a16:creationId xmlns:a16="http://schemas.microsoft.com/office/drawing/2014/main" id="{37EB50AD-4C5C-19D2-EDD7-B88EF2D536F6}"/>
              </a:ext>
            </a:extLst>
          </p:cNvPr>
          <p:cNvPicPr>
            <a:picLocks noChangeAspect="1"/>
          </p:cNvPicPr>
          <p:nvPr userDrawn="1"/>
        </p:nvPicPr>
        <p:blipFill>
          <a:blip r:embed="rId3"/>
          <a:srcRect/>
          <a:stretch/>
        </p:blipFill>
        <p:spPr>
          <a:xfrm>
            <a:off x="2419350" y="8038926"/>
            <a:ext cx="5712508" cy="1953660"/>
          </a:xfrm>
          <a:prstGeom prst="rect">
            <a:avLst/>
          </a:prstGeom>
        </p:spPr>
      </p:pic>
      <p:sp>
        <p:nvSpPr>
          <p:cNvPr id="6" name="Kuvan paikkamerkki 5">
            <a:extLst>
              <a:ext uri="{FF2B5EF4-FFF2-40B4-BE49-F238E27FC236}">
                <a16:creationId xmlns:a16="http://schemas.microsoft.com/office/drawing/2014/main" id="{01B339B4-336F-57D9-96C9-1321CBDB3E96}"/>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spTree>
    <p:extLst>
      <p:ext uri="{BB962C8B-B14F-4D97-AF65-F5344CB8AC3E}">
        <p14:creationId xmlns:p14="http://schemas.microsoft.com/office/powerpoint/2010/main" val="20495892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Kuva_otsikko_01">
    <p:bg>
      <p:bgPr>
        <a:solidFill>
          <a:schemeClr val="tx2"/>
        </a:solidFill>
        <a:effectLst/>
      </p:bgPr>
    </p:bg>
    <p:spTree>
      <p:nvGrpSpPr>
        <p:cNvPr id="1" name=""/>
        <p:cNvGrpSpPr/>
        <p:nvPr/>
      </p:nvGrpSpPr>
      <p:grpSpPr>
        <a:xfrm>
          <a:off x="0" y="0"/>
          <a:ext cx="0" cy="0"/>
          <a:chOff x="0" y="0"/>
          <a:chExt cx="0" cy="0"/>
        </a:xfrm>
      </p:grpSpPr>
      <p:pic>
        <p:nvPicPr>
          <p:cNvPr id="6" name="Picture 5" descr="A logo with a black background&#10;&#10;Description automatically generated">
            <a:extLst>
              <a:ext uri="{FF2B5EF4-FFF2-40B4-BE49-F238E27FC236}">
                <a16:creationId xmlns:a16="http://schemas.microsoft.com/office/drawing/2014/main" id="{D5A615F9-C617-8772-4B51-355337838821}"/>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CF5E06A4-63D1-2F67-6AC2-F76423AE783E}"/>
              </a:ext>
            </a:extLst>
          </p:cNvPr>
          <p:cNvPicPr>
            <a:picLocks noChangeAspect="1"/>
          </p:cNvPicPr>
          <p:nvPr userDrawn="1"/>
        </p:nvPicPr>
        <p:blipFill>
          <a:blip r:embed="rId3"/>
          <a:srcRect/>
          <a:stretch/>
        </p:blipFill>
        <p:spPr>
          <a:xfrm>
            <a:off x="1395046" y="7491582"/>
            <a:ext cx="7498495" cy="2564461"/>
          </a:xfrm>
          <a:prstGeom prst="rect">
            <a:avLst/>
          </a:prstGeom>
        </p:spPr>
      </p:pic>
    </p:spTree>
    <p:extLst>
      <p:ext uri="{BB962C8B-B14F-4D97-AF65-F5344CB8AC3E}">
        <p14:creationId xmlns:p14="http://schemas.microsoft.com/office/powerpoint/2010/main" val="21072979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Kuva_otsikko_02">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5F51F505-B678-A1F6-1E3D-82A77DF942E2}"/>
              </a:ext>
            </a:extLst>
          </p:cNvPr>
          <p:cNvPicPr>
            <a:picLocks noChangeAspect="1"/>
          </p:cNvPicPr>
          <p:nvPr userDrawn="1"/>
        </p:nvPicPr>
        <p:blipFill>
          <a:blip r:embed="rId2"/>
          <a:stretch>
            <a:fillRect/>
          </a:stretch>
        </p:blipFill>
        <p:spPr>
          <a:xfrm>
            <a:off x="559570" y="8240741"/>
            <a:ext cx="1520242" cy="1520242"/>
          </a:xfrm>
          <a:prstGeom prst="rect">
            <a:avLst/>
          </a:prstGeom>
        </p:spPr>
      </p:pic>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6" name="Kuva 5">
            <a:extLst>
              <a:ext uri="{FF2B5EF4-FFF2-40B4-BE49-F238E27FC236}">
                <a16:creationId xmlns:a16="http://schemas.microsoft.com/office/drawing/2014/main" id="{5E6A582D-DE1C-FFBA-F4A0-F99B86A6B3A8}"/>
              </a:ext>
            </a:extLst>
          </p:cNvPr>
          <p:cNvPicPr>
            <a:picLocks noChangeAspect="1"/>
          </p:cNvPicPr>
          <p:nvPr userDrawn="1"/>
        </p:nvPicPr>
        <p:blipFill>
          <a:blip r:embed="rId3"/>
          <a:srcRect/>
          <a:stretch/>
        </p:blipFill>
        <p:spPr>
          <a:xfrm>
            <a:off x="1661506" y="201324"/>
            <a:ext cx="6965576" cy="2382205"/>
          </a:xfrm>
          <a:prstGeom prst="rect">
            <a:avLst/>
          </a:prstGeom>
        </p:spPr>
      </p:pic>
    </p:spTree>
    <p:extLst>
      <p:ext uri="{BB962C8B-B14F-4D97-AF65-F5344CB8AC3E}">
        <p14:creationId xmlns:p14="http://schemas.microsoft.com/office/powerpoint/2010/main" val="8030324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Kuva_otsikko_03">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DEBC7280-D8E1-838E-CB17-1A4FDB49F7A1}"/>
              </a:ext>
            </a:extLst>
          </p:cNvPr>
          <p:cNvPicPr>
            <a:picLocks noChangeAspect="1"/>
          </p:cNvPicPr>
          <p:nvPr userDrawn="1"/>
        </p:nvPicPr>
        <p:blipFill>
          <a:blip r:embed="rId2"/>
          <a:stretch>
            <a:fillRect/>
          </a:stretch>
        </p:blipFill>
        <p:spPr>
          <a:xfrm>
            <a:off x="8236636" y="8211203"/>
            <a:ext cx="1520242" cy="1520242"/>
          </a:xfrm>
          <a:prstGeom prst="rect">
            <a:avLst/>
          </a:prstGeom>
        </p:spPr>
      </p:pic>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BEE73A93-1C42-09C2-8443-426EF5C8DEEE}"/>
              </a:ext>
            </a:extLst>
          </p:cNvPr>
          <p:cNvPicPr>
            <a:picLocks noChangeAspect="1"/>
          </p:cNvPicPr>
          <p:nvPr userDrawn="1"/>
        </p:nvPicPr>
        <p:blipFill>
          <a:blip r:embed="rId3"/>
          <a:srcRect/>
          <a:stretch/>
        </p:blipFill>
        <p:spPr>
          <a:xfrm>
            <a:off x="1155000" y="214105"/>
            <a:ext cx="7978588" cy="2728651"/>
          </a:xfrm>
          <a:prstGeom prst="rect">
            <a:avLst/>
          </a:prstGeom>
        </p:spPr>
      </p:pic>
    </p:spTree>
    <p:extLst>
      <p:ext uri="{BB962C8B-B14F-4D97-AF65-F5344CB8AC3E}">
        <p14:creationId xmlns:p14="http://schemas.microsoft.com/office/powerpoint/2010/main" val="15784460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46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6" cy="5080753"/>
          </a:xfrm>
          <a:prstGeom prst="rect">
            <a:avLst/>
          </a:prstGeom>
        </p:spPr>
      </p:pic>
    </p:spTree>
    <p:extLst>
      <p:ext uri="{BB962C8B-B14F-4D97-AF65-F5344CB8AC3E}">
        <p14:creationId xmlns:p14="http://schemas.microsoft.com/office/powerpoint/2010/main" val="17261567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47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3"/>
          </a:xfrm>
          <a:prstGeom prst="rect">
            <a:avLst/>
          </a:prstGeom>
        </p:spPr>
      </p:pic>
    </p:spTree>
    <p:extLst>
      <p:ext uri="{BB962C8B-B14F-4D97-AF65-F5344CB8AC3E}">
        <p14:creationId xmlns:p14="http://schemas.microsoft.com/office/powerpoint/2010/main" val="27476797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48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2"/>
          </a:xfrm>
          <a:prstGeom prst="rect">
            <a:avLst/>
          </a:prstGeom>
        </p:spPr>
      </p:pic>
    </p:spTree>
    <p:extLst>
      <p:ext uri="{BB962C8B-B14F-4D97-AF65-F5344CB8AC3E}">
        <p14:creationId xmlns:p14="http://schemas.microsoft.com/office/powerpoint/2010/main" val="697787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49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3" cy="5080752"/>
          </a:xfrm>
          <a:prstGeom prst="rect">
            <a:avLst/>
          </a:prstGeom>
        </p:spPr>
      </p:pic>
    </p:spTree>
    <p:extLst>
      <p:ext uri="{BB962C8B-B14F-4D97-AF65-F5344CB8AC3E}">
        <p14:creationId xmlns:p14="http://schemas.microsoft.com/office/powerpoint/2010/main" val="14300737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50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3" cy="5080751"/>
          </a:xfrm>
          <a:prstGeom prst="rect">
            <a:avLst/>
          </a:prstGeom>
        </p:spPr>
      </p:pic>
    </p:spTree>
    <p:extLst>
      <p:ext uri="{BB962C8B-B14F-4D97-AF65-F5344CB8AC3E}">
        <p14:creationId xmlns:p14="http://schemas.microsoft.com/office/powerpoint/2010/main" val="9811772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51_Kuva_vaalea_pohja_02">
    <p:bg>
      <p:bgPr>
        <a:solidFill>
          <a:schemeClr val="tx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2"/>
          <a:srcRect/>
          <a:stretch/>
        </p:blipFill>
        <p:spPr>
          <a:xfrm>
            <a:off x="1135627" y="6109115"/>
            <a:ext cx="8017331" cy="5080751"/>
          </a:xfrm>
          <a:prstGeom prst="rect">
            <a:avLst/>
          </a:prstGeom>
        </p:spPr>
      </p:pic>
      <p:pic>
        <p:nvPicPr>
          <p:cNvPr id="2" name="Picture 1" descr="A logo with a black background&#10;&#10;Description automatically generated">
            <a:extLst>
              <a:ext uri="{FF2B5EF4-FFF2-40B4-BE49-F238E27FC236}">
                <a16:creationId xmlns:a16="http://schemas.microsoft.com/office/drawing/2014/main" id="{824EF365-4B36-15D9-36D2-93CBE0F32A49}"/>
              </a:ext>
            </a:extLst>
          </p:cNvPr>
          <p:cNvPicPr>
            <a:picLocks noChangeAspect="1"/>
          </p:cNvPicPr>
          <p:nvPr userDrawn="1"/>
        </p:nvPicPr>
        <p:blipFill>
          <a:blip r:embed="rId3"/>
          <a:stretch>
            <a:fillRect/>
          </a:stretch>
        </p:blipFill>
        <p:spPr>
          <a:xfrm>
            <a:off x="8236636" y="519486"/>
            <a:ext cx="1520242" cy="1520242"/>
          </a:xfrm>
          <a:prstGeom prst="rect">
            <a:avLst/>
          </a:prstGeom>
        </p:spPr>
      </p:pic>
    </p:spTree>
    <p:extLst>
      <p:ext uri="{BB962C8B-B14F-4D97-AF65-F5344CB8AC3E}">
        <p14:creationId xmlns:p14="http://schemas.microsoft.com/office/powerpoint/2010/main" val="27549827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8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5" name="Kuva 4">
            <a:extLst>
              <a:ext uri="{FF2B5EF4-FFF2-40B4-BE49-F238E27FC236}">
                <a16:creationId xmlns:a16="http://schemas.microsoft.com/office/drawing/2014/main" id="{37EB50AD-4C5C-19D2-EDD7-B88EF2D536F6}"/>
              </a:ext>
            </a:extLst>
          </p:cNvPr>
          <p:cNvPicPr>
            <a:picLocks noChangeAspect="1"/>
          </p:cNvPicPr>
          <p:nvPr userDrawn="1"/>
        </p:nvPicPr>
        <p:blipFill>
          <a:blip r:embed="rId3"/>
          <a:srcRect/>
          <a:stretch/>
        </p:blipFill>
        <p:spPr>
          <a:xfrm>
            <a:off x="2419350" y="8038926"/>
            <a:ext cx="5712509" cy="1953660"/>
          </a:xfrm>
          <a:prstGeom prst="rect">
            <a:avLst/>
          </a:prstGeom>
        </p:spPr>
      </p:pic>
      <p:sp>
        <p:nvSpPr>
          <p:cNvPr id="6" name="Kuvan paikkamerkki 5">
            <a:extLst>
              <a:ext uri="{FF2B5EF4-FFF2-40B4-BE49-F238E27FC236}">
                <a16:creationId xmlns:a16="http://schemas.microsoft.com/office/drawing/2014/main" id="{01B339B4-336F-57D9-96C9-1321CBDB3E96}"/>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spTree>
    <p:extLst>
      <p:ext uri="{BB962C8B-B14F-4D97-AF65-F5344CB8AC3E}">
        <p14:creationId xmlns:p14="http://schemas.microsoft.com/office/powerpoint/2010/main" val="18581070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3_Kuva_otsikko_01">
    <p:bg>
      <p:bgPr>
        <a:solidFill>
          <a:schemeClr val="tx2"/>
        </a:solidFill>
        <a:effectLst/>
      </p:bgPr>
    </p:bg>
    <p:spTree>
      <p:nvGrpSpPr>
        <p:cNvPr id="1" name=""/>
        <p:cNvGrpSpPr/>
        <p:nvPr/>
      </p:nvGrpSpPr>
      <p:grpSpPr>
        <a:xfrm>
          <a:off x="0" y="0"/>
          <a:ext cx="0" cy="0"/>
          <a:chOff x="0" y="0"/>
          <a:chExt cx="0" cy="0"/>
        </a:xfrm>
      </p:grpSpPr>
      <p:pic>
        <p:nvPicPr>
          <p:cNvPr id="6" name="Picture 5" descr="A logo with a black background&#10;&#10;Description automatically generated">
            <a:extLst>
              <a:ext uri="{FF2B5EF4-FFF2-40B4-BE49-F238E27FC236}">
                <a16:creationId xmlns:a16="http://schemas.microsoft.com/office/drawing/2014/main" id="{D5A615F9-C617-8772-4B51-355337838821}"/>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CF5E06A4-63D1-2F67-6AC2-F76423AE783E}"/>
              </a:ext>
            </a:extLst>
          </p:cNvPr>
          <p:cNvPicPr>
            <a:picLocks noChangeAspect="1"/>
          </p:cNvPicPr>
          <p:nvPr userDrawn="1"/>
        </p:nvPicPr>
        <p:blipFill>
          <a:blip r:embed="rId3"/>
          <a:srcRect/>
          <a:stretch/>
        </p:blipFill>
        <p:spPr>
          <a:xfrm>
            <a:off x="1395046" y="7491582"/>
            <a:ext cx="7498495" cy="2564461"/>
          </a:xfrm>
          <a:prstGeom prst="rect">
            <a:avLst/>
          </a:prstGeom>
        </p:spPr>
      </p:pic>
    </p:spTree>
    <p:extLst>
      <p:ext uri="{BB962C8B-B14F-4D97-AF65-F5344CB8AC3E}">
        <p14:creationId xmlns:p14="http://schemas.microsoft.com/office/powerpoint/2010/main" val="409135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3_Kuva_otsikko_02">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5F51F505-B678-A1F6-1E3D-82A77DF942E2}"/>
              </a:ext>
            </a:extLst>
          </p:cNvPr>
          <p:cNvPicPr>
            <a:picLocks noChangeAspect="1"/>
          </p:cNvPicPr>
          <p:nvPr userDrawn="1"/>
        </p:nvPicPr>
        <p:blipFill>
          <a:blip r:embed="rId2"/>
          <a:stretch>
            <a:fillRect/>
          </a:stretch>
        </p:blipFill>
        <p:spPr>
          <a:xfrm>
            <a:off x="559570" y="8240741"/>
            <a:ext cx="1520242" cy="1520242"/>
          </a:xfrm>
          <a:prstGeom prst="rect">
            <a:avLst/>
          </a:prstGeom>
        </p:spPr>
      </p:pic>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6" name="Kuva 5">
            <a:extLst>
              <a:ext uri="{FF2B5EF4-FFF2-40B4-BE49-F238E27FC236}">
                <a16:creationId xmlns:a16="http://schemas.microsoft.com/office/drawing/2014/main" id="{5E6A582D-DE1C-FFBA-F4A0-F99B86A6B3A8}"/>
              </a:ext>
            </a:extLst>
          </p:cNvPr>
          <p:cNvPicPr>
            <a:picLocks noChangeAspect="1"/>
          </p:cNvPicPr>
          <p:nvPr userDrawn="1"/>
        </p:nvPicPr>
        <p:blipFill>
          <a:blip r:embed="rId3"/>
          <a:srcRect/>
          <a:stretch/>
        </p:blipFill>
        <p:spPr>
          <a:xfrm>
            <a:off x="1661506" y="201324"/>
            <a:ext cx="6965576" cy="2382205"/>
          </a:xfrm>
          <a:prstGeom prst="rect">
            <a:avLst/>
          </a:prstGeom>
        </p:spPr>
      </p:pic>
    </p:spTree>
    <p:extLst>
      <p:ext uri="{BB962C8B-B14F-4D97-AF65-F5344CB8AC3E}">
        <p14:creationId xmlns:p14="http://schemas.microsoft.com/office/powerpoint/2010/main" val="11858559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3_Kuva_otsikko_03">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DEBC7280-D8E1-838E-CB17-1A4FDB49F7A1}"/>
              </a:ext>
            </a:extLst>
          </p:cNvPr>
          <p:cNvPicPr>
            <a:picLocks noChangeAspect="1"/>
          </p:cNvPicPr>
          <p:nvPr userDrawn="1"/>
        </p:nvPicPr>
        <p:blipFill>
          <a:blip r:embed="rId2"/>
          <a:stretch>
            <a:fillRect/>
          </a:stretch>
        </p:blipFill>
        <p:spPr>
          <a:xfrm>
            <a:off x="8236636" y="8211203"/>
            <a:ext cx="1520242" cy="1520242"/>
          </a:xfrm>
          <a:prstGeom prst="rect">
            <a:avLst/>
          </a:prstGeom>
        </p:spPr>
      </p:pic>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BEE73A93-1C42-09C2-8443-426EF5C8DEEE}"/>
              </a:ext>
            </a:extLst>
          </p:cNvPr>
          <p:cNvPicPr>
            <a:picLocks noChangeAspect="1"/>
          </p:cNvPicPr>
          <p:nvPr userDrawn="1"/>
        </p:nvPicPr>
        <p:blipFill>
          <a:blip r:embed="rId3"/>
          <a:srcRect/>
          <a:stretch/>
        </p:blipFill>
        <p:spPr>
          <a:xfrm>
            <a:off x="1155000" y="214105"/>
            <a:ext cx="7978588" cy="2728651"/>
          </a:xfrm>
          <a:prstGeom prst="rect">
            <a:avLst/>
          </a:prstGeom>
        </p:spPr>
      </p:pic>
    </p:spTree>
    <p:extLst>
      <p:ext uri="{BB962C8B-B14F-4D97-AF65-F5344CB8AC3E}">
        <p14:creationId xmlns:p14="http://schemas.microsoft.com/office/powerpoint/2010/main" val="21721895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28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7" cy="5080754"/>
          </a:xfrm>
          <a:prstGeom prst="rect">
            <a:avLst/>
          </a:prstGeom>
        </p:spPr>
      </p:pic>
    </p:spTree>
    <p:extLst>
      <p:ext uri="{BB962C8B-B14F-4D97-AF65-F5344CB8AC3E}">
        <p14:creationId xmlns:p14="http://schemas.microsoft.com/office/powerpoint/2010/main" val="13865168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9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6" cy="5080754"/>
          </a:xfrm>
          <a:prstGeom prst="rect">
            <a:avLst/>
          </a:prstGeom>
        </p:spPr>
      </p:pic>
    </p:spTree>
    <p:extLst>
      <p:ext uri="{BB962C8B-B14F-4D97-AF65-F5344CB8AC3E}">
        <p14:creationId xmlns:p14="http://schemas.microsoft.com/office/powerpoint/2010/main" val="28120148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30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6" cy="5080753"/>
          </a:xfrm>
          <a:prstGeom prst="rect">
            <a:avLst/>
          </a:prstGeom>
        </p:spPr>
      </p:pic>
    </p:spTree>
    <p:extLst>
      <p:ext uri="{BB962C8B-B14F-4D97-AF65-F5344CB8AC3E}">
        <p14:creationId xmlns:p14="http://schemas.microsoft.com/office/powerpoint/2010/main" val="17551260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31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3"/>
          </a:xfrm>
          <a:prstGeom prst="rect">
            <a:avLst/>
          </a:prstGeom>
        </p:spPr>
      </p:pic>
    </p:spTree>
    <p:extLst>
      <p:ext uri="{BB962C8B-B14F-4D97-AF65-F5344CB8AC3E}">
        <p14:creationId xmlns:p14="http://schemas.microsoft.com/office/powerpoint/2010/main" val="4049459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32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2"/>
          </a:xfrm>
          <a:prstGeom prst="rect">
            <a:avLst/>
          </a:prstGeom>
        </p:spPr>
      </p:pic>
    </p:spTree>
    <p:extLst>
      <p:ext uri="{BB962C8B-B14F-4D97-AF65-F5344CB8AC3E}">
        <p14:creationId xmlns:p14="http://schemas.microsoft.com/office/powerpoint/2010/main" val="25655083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3_Kuva_vaalea_pohja_02">
    <p:bg>
      <p:bgPr>
        <a:solidFill>
          <a:schemeClr val="tx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2"/>
          <a:srcRect/>
          <a:stretch/>
        </p:blipFill>
        <p:spPr>
          <a:xfrm>
            <a:off x="1135626" y="6109115"/>
            <a:ext cx="8017333" cy="5080752"/>
          </a:xfrm>
          <a:prstGeom prst="rect">
            <a:avLst/>
          </a:prstGeom>
        </p:spPr>
      </p:pic>
      <p:pic>
        <p:nvPicPr>
          <p:cNvPr id="2" name="Picture 1" descr="A logo with a black background&#10;&#10;Description automatically generated">
            <a:extLst>
              <a:ext uri="{FF2B5EF4-FFF2-40B4-BE49-F238E27FC236}">
                <a16:creationId xmlns:a16="http://schemas.microsoft.com/office/drawing/2014/main" id="{824EF365-4B36-15D9-36D2-93CBE0F32A49}"/>
              </a:ext>
            </a:extLst>
          </p:cNvPr>
          <p:cNvPicPr>
            <a:picLocks noChangeAspect="1"/>
          </p:cNvPicPr>
          <p:nvPr userDrawn="1"/>
        </p:nvPicPr>
        <p:blipFill>
          <a:blip r:embed="rId3"/>
          <a:stretch>
            <a:fillRect/>
          </a:stretch>
        </p:blipFill>
        <p:spPr>
          <a:xfrm>
            <a:off x="8236636" y="519486"/>
            <a:ext cx="1520242" cy="1520242"/>
          </a:xfrm>
          <a:prstGeom prst="rect">
            <a:avLst/>
          </a:prstGeom>
        </p:spPr>
      </p:pic>
    </p:spTree>
    <p:extLst>
      <p:ext uri="{BB962C8B-B14F-4D97-AF65-F5344CB8AC3E}">
        <p14:creationId xmlns:p14="http://schemas.microsoft.com/office/powerpoint/2010/main" val="31216681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1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5" name="Kuva 4">
            <a:extLst>
              <a:ext uri="{FF2B5EF4-FFF2-40B4-BE49-F238E27FC236}">
                <a16:creationId xmlns:a16="http://schemas.microsoft.com/office/drawing/2014/main" id="{37EB50AD-4C5C-19D2-EDD7-B88EF2D536F6}"/>
              </a:ext>
            </a:extLst>
          </p:cNvPr>
          <p:cNvPicPr>
            <a:picLocks noChangeAspect="1"/>
          </p:cNvPicPr>
          <p:nvPr userDrawn="1"/>
        </p:nvPicPr>
        <p:blipFill>
          <a:blip r:embed="rId3"/>
          <a:srcRect/>
          <a:stretch/>
        </p:blipFill>
        <p:spPr>
          <a:xfrm>
            <a:off x="2419350" y="8038926"/>
            <a:ext cx="5712508" cy="1953659"/>
          </a:xfrm>
          <a:prstGeom prst="rect">
            <a:avLst/>
          </a:prstGeom>
        </p:spPr>
      </p:pic>
      <p:sp>
        <p:nvSpPr>
          <p:cNvPr id="6" name="Kuvan paikkamerkki 5">
            <a:extLst>
              <a:ext uri="{FF2B5EF4-FFF2-40B4-BE49-F238E27FC236}">
                <a16:creationId xmlns:a16="http://schemas.microsoft.com/office/drawing/2014/main" id="{01B339B4-336F-57D9-96C9-1321CBDB3E96}"/>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spTree>
    <p:extLst>
      <p:ext uri="{BB962C8B-B14F-4D97-AF65-F5344CB8AC3E}">
        <p14:creationId xmlns:p14="http://schemas.microsoft.com/office/powerpoint/2010/main" val="37092924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4_Kuva_otsikko_01">
    <p:bg>
      <p:bgPr>
        <a:solidFill>
          <a:schemeClr val="tx2"/>
        </a:solidFill>
        <a:effectLst/>
      </p:bgPr>
    </p:bg>
    <p:spTree>
      <p:nvGrpSpPr>
        <p:cNvPr id="1" name=""/>
        <p:cNvGrpSpPr/>
        <p:nvPr/>
      </p:nvGrpSpPr>
      <p:grpSpPr>
        <a:xfrm>
          <a:off x="0" y="0"/>
          <a:ext cx="0" cy="0"/>
          <a:chOff x="0" y="0"/>
          <a:chExt cx="0" cy="0"/>
        </a:xfrm>
      </p:grpSpPr>
      <p:pic>
        <p:nvPicPr>
          <p:cNvPr id="6" name="Picture 5" descr="A logo with a black background&#10;&#10;Description automatically generated">
            <a:extLst>
              <a:ext uri="{FF2B5EF4-FFF2-40B4-BE49-F238E27FC236}">
                <a16:creationId xmlns:a16="http://schemas.microsoft.com/office/drawing/2014/main" id="{D5A615F9-C617-8772-4B51-355337838821}"/>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CF5E06A4-63D1-2F67-6AC2-F76423AE783E}"/>
              </a:ext>
            </a:extLst>
          </p:cNvPr>
          <p:cNvPicPr>
            <a:picLocks noChangeAspect="1"/>
          </p:cNvPicPr>
          <p:nvPr userDrawn="1"/>
        </p:nvPicPr>
        <p:blipFill>
          <a:blip r:embed="rId3"/>
          <a:srcRect/>
          <a:stretch/>
        </p:blipFill>
        <p:spPr>
          <a:xfrm>
            <a:off x="1395046" y="7491582"/>
            <a:ext cx="7498495" cy="2564461"/>
          </a:xfrm>
          <a:prstGeom prst="rect">
            <a:avLst/>
          </a:prstGeom>
        </p:spPr>
      </p:pic>
    </p:spTree>
    <p:extLst>
      <p:ext uri="{BB962C8B-B14F-4D97-AF65-F5344CB8AC3E}">
        <p14:creationId xmlns:p14="http://schemas.microsoft.com/office/powerpoint/2010/main" val="9710214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Kuva_otsikko_02">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5F51F505-B678-A1F6-1E3D-82A77DF942E2}"/>
              </a:ext>
            </a:extLst>
          </p:cNvPr>
          <p:cNvPicPr>
            <a:picLocks noChangeAspect="1"/>
          </p:cNvPicPr>
          <p:nvPr userDrawn="1"/>
        </p:nvPicPr>
        <p:blipFill>
          <a:blip r:embed="rId2"/>
          <a:stretch>
            <a:fillRect/>
          </a:stretch>
        </p:blipFill>
        <p:spPr>
          <a:xfrm>
            <a:off x="559570" y="8240741"/>
            <a:ext cx="1520242" cy="1520242"/>
          </a:xfrm>
          <a:prstGeom prst="rect">
            <a:avLst/>
          </a:prstGeom>
        </p:spPr>
      </p:pic>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6" name="Kuva 5">
            <a:extLst>
              <a:ext uri="{FF2B5EF4-FFF2-40B4-BE49-F238E27FC236}">
                <a16:creationId xmlns:a16="http://schemas.microsoft.com/office/drawing/2014/main" id="{5E6A582D-DE1C-FFBA-F4A0-F99B86A6B3A8}"/>
              </a:ext>
            </a:extLst>
          </p:cNvPr>
          <p:cNvPicPr>
            <a:picLocks noChangeAspect="1"/>
          </p:cNvPicPr>
          <p:nvPr userDrawn="1"/>
        </p:nvPicPr>
        <p:blipFill>
          <a:blip r:embed="rId3"/>
          <a:srcRect/>
          <a:stretch/>
        </p:blipFill>
        <p:spPr>
          <a:xfrm>
            <a:off x="1661506" y="201324"/>
            <a:ext cx="6965576" cy="2382205"/>
          </a:xfrm>
          <a:prstGeom prst="rect">
            <a:avLst/>
          </a:prstGeom>
        </p:spPr>
      </p:pic>
    </p:spTree>
    <p:extLst>
      <p:ext uri="{BB962C8B-B14F-4D97-AF65-F5344CB8AC3E}">
        <p14:creationId xmlns:p14="http://schemas.microsoft.com/office/powerpoint/2010/main" val="17493100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4_Kuva_otsikko_03">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DEBC7280-D8E1-838E-CB17-1A4FDB49F7A1}"/>
              </a:ext>
            </a:extLst>
          </p:cNvPr>
          <p:cNvPicPr>
            <a:picLocks noChangeAspect="1"/>
          </p:cNvPicPr>
          <p:nvPr userDrawn="1"/>
        </p:nvPicPr>
        <p:blipFill>
          <a:blip r:embed="rId2"/>
          <a:stretch>
            <a:fillRect/>
          </a:stretch>
        </p:blipFill>
        <p:spPr>
          <a:xfrm>
            <a:off x="8236636" y="8211203"/>
            <a:ext cx="1520242" cy="1520242"/>
          </a:xfrm>
          <a:prstGeom prst="rect">
            <a:avLst/>
          </a:prstGeom>
        </p:spPr>
      </p:pic>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BEE73A93-1C42-09C2-8443-426EF5C8DEEE}"/>
              </a:ext>
            </a:extLst>
          </p:cNvPr>
          <p:cNvPicPr>
            <a:picLocks noChangeAspect="1"/>
          </p:cNvPicPr>
          <p:nvPr userDrawn="1"/>
        </p:nvPicPr>
        <p:blipFill>
          <a:blip r:embed="rId3"/>
          <a:srcRect/>
          <a:stretch/>
        </p:blipFill>
        <p:spPr>
          <a:xfrm>
            <a:off x="1155000" y="214105"/>
            <a:ext cx="7978588" cy="2728651"/>
          </a:xfrm>
          <a:prstGeom prst="rect">
            <a:avLst/>
          </a:prstGeom>
        </p:spPr>
      </p:pic>
    </p:spTree>
    <p:extLst>
      <p:ext uri="{BB962C8B-B14F-4D97-AF65-F5344CB8AC3E}">
        <p14:creationId xmlns:p14="http://schemas.microsoft.com/office/powerpoint/2010/main" val="7911017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4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6" cy="5080754"/>
          </a:xfrm>
          <a:prstGeom prst="rect">
            <a:avLst/>
          </a:prstGeom>
        </p:spPr>
      </p:pic>
    </p:spTree>
    <p:extLst>
      <p:ext uri="{BB962C8B-B14F-4D97-AF65-F5344CB8AC3E}">
        <p14:creationId xmlns:p14="http://schemas.microsoft.com/office/powerpoint/2010/main" val="7602353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35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5" y="6109115"/>
            <a:ext cx="8017336" cy="5080753"/>
          </a:xfrm>
          <a:prstGeom prst="rect">
            <a:avLst/>
          </a:prstGeom>
        </p:spPr>
      </p:pic>
    </p:spTree>
    <p:extLst>
      <p:ext uri="{BB962C8B-B14F-4D97-AF65-F5344CB8AC3E}">
        <p14:creationId xmlns:p14="http://schemas.microsoft.com/office/powerpoint/2010/main" val="21399050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36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3"/>
          </a:xfrm>
          <a:prstGeom prst="rect">
            <a:avLst/>
          </a:prstGeom>
        </p:spPr>
      </p:pic>
    </p:spTree>
    <p:extLst>
      <p:ext uri="{BB962C8B-B14F-4D97-AF65-F5344CB8AC3E}">
        <p14:creationId xmlns:p14="http://schemas.microsoft.com/office/powerpoint/2010/main" val="41806847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37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4" cy="5080752"/>
          </a:xfrm>
          <a:prstGeom prst="rect">
            <a:avLst/>
          </a:prstGeom>
        </p:spPr>
      </p:pic>
    </p:spTree>
    <p:extLst>
      <p:ext uri="{BB962C8B-B14F-4D97-AF65-F5344CB8AC3E}">
        <p14:creationId xmlns:p14="http://schemas.microsoft.com/office/powerpoint/2010/main" val="41977852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38_Kuva_vaalea_pohja_02">
    <p:bg>
      <p:bgPr>
        <a:solidFill>
          <a:schemeClr val="bg1"/>
        </a:solidFill>
        <a:effectLst/>
      </p:bgPr>
    </p:bg>
    <p:spTree>
      <p:nvGrpSpPr>
        <p:cNvPr id="1" name=""/>
        <p:cNvGrpSpPr/>
        <p:nvPr/>
      </p:nvGrpSpPr>
      <p:grpSpPr>
        <a:xfrm>
          <a:off x="0" y="0"/>
          <a:ext cx="0" cy="0"/>
          <a:chOff x="0" y="0"/>
          <a:chExt cx="0" cy="0"/>
        </a:xfrm>
      </p:grpSpPr>
      <p:pic>
        <p:nvPicPr>
          <p:cNvPr id="9" name="Picture 8" descr="A logo with a black background&#10;&#10;Description automatically generated">
            <a:extLst>
              <a:ext uri="{FF2B5EF4-FFF2-40B4-BE49-F238E27FC236}">
                <a16:creationId xmlns:a16="http://schemas.microsoft.com/office/drawing/2014/main" id="{4F524323-CB5D-CE34-40BB-428943080D35}"/>
              </a:ext>
            </a:extLst>
          </p:cNvPr>
          <p:cNvPicPr>
            <a:picLocks noChangeAspect="1"/>
          </p:cNvPicPr>
          <p:nvPr userDrawn="1"/>
        </p:nvPicPr>
        <p:blipFill>
          <a:blip r:embed="rId2"/>
          <a:stretch>
            <a:fillRect/>
          </a:stretch>
        </p:blipFill>
        <p:spPr>
          <a:xfrm>
            <a:off x="8236636" y="553794"/>
            <a:ext cx="1520242" cy="1520242"/>
          </a:xfrm>
          <a:prstGeom prst="rect">
            <a:avLst/>
          </a:prstGeom>
        </p:spPr>
      </p:pic>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3"/>
          <a:srcRect/>
          <a:stretch/>
        </p:blipFill>
        <p:spPr>
          <a:xfrm>
            <a:off x="1135626" y="6109115"/>
            <a:ext cx="8017333" cy="5080752"/>
          </a:xfrm>
          <a:prstGeom prst="rect">
            <a:avLst/>
          </a:prstGeom>
        </p:spPr>
      </p:pic>
    </p:spTree>
    <p:extLst>
      <p:ext uri="{BB962C8B-B14F-4D97-AF65-F5344CB8AC3E}">
        <p14:creationId xmlns:p14="http://schemas.microsoft.com/office/powerpoint/2010/main" val="8089084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39_Kuva_vaalea_pohja_02">
    <p:bg>
      <p:bgPr>
        <a:solidFill>
          <a:schemeClr val="tx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C2FE87F-FEC1-2014-DCEA-B4ADB723925B}"/>
              </a:ext>
            </a:extLst>
          </p:cNvPr>
          <p:cNvPicPr>
            <a:picLocks noChangeAspect="1"/>
          </p:cNvPicPr>
          <p:nvPr userDrawn="1"/>
        </p:nvPicPr>
        <p:blipFill>
          <a:blip r:embed="rId2"/>
          <a:srcRect/>
          <a:stretch/>
        </p:blipFill>
        <p:spPr>
          <a:xfrm>
            <a:off x="1135626" y="6109115"/>
            <a:ext cx="8017333" cy="5080751"/>
          </a:xfrm>
          <a:prstGeom prst="rect">
            <a:avLst/>
          </a:prstGeom>
        </p:spPr>
      </p:pic>
      <p:pic>
        <p:nvPicPr>
          <p:cNvPr id="2" name="Picture 1" descr="A logo with a black background&#10;&#10;Description automatically generated">
            <a:extLst>
              <a:ext uri="{FF2B5EF4-FFF2-40B4-BE49-F238E27FC236}">
                <a16:creationId xmlns:a16="http://schemas.microsoft.com/office/drawing/2014/main" id="{824EF365-4B36-15D9-36D2-93CBE0F32A49}"/>
              </a:ext>
            </a:extLst>
          </p:cNvPr>
          <p:cNvPicPr>
            <a:picLocks noChangeAspect="1"/>
          </p:cNvPicPr>
          <p:nvPr userDrawn="1"/>
        </p:nvPicPr>
        <p:blipFill>
          <a:blip r:embed="rId3"/>
          <a:stretch>
            <a:fillRect/>
          </a:stretch>
        </p:blipFill>
        <p:spPr>
          <a:xfrm>
            <a:off x="8236636" y="519486"/>
            <a:ext cx="1520242" cy="1520242"/>
          </a:xfrm>
          <a:prstGeom prst="rect">
            <a:avLst/>
          </a:prstGeom>
        </p:spPr>
      </p:pic>
    </p:spTree>
    <p:extLst>
      <p:ext uri="{BB962C8B-B14F-4D97-AF65-F5344CB8AC3E}">
        <p14:creationId xmlns:p14="http://schemas.microsoft.com/office/powerpoint/2010/main" val="28393990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2_Tyhjä_tummapohja">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9F7203AA-B3B6-F4F3-8B97-33BA0820DDBB}"/>
              </a:ext>
            </a:extLst>
          </p:cNvPr>
          <p:cNvPicPr>
            <a:picLocks noChangeAspect="1"/>
          </p:cNvPicPr>
          <p:nvPr userDrawn="1"/>
        </p:nvPicPr>
        <p:blipFill>
          <a:blip r:embed="rId2"/>
          <a:stretch>
            <a:fillRect/>
          </a:stretch>
        </p:blipFill>
        <p:spPr>
          <a:xfrm>
            <a:off x="4384172" y="519486"/>
            <a:ext cx="1520242" cy="1520242"/>
          </a:xfrm>
          <a:prstGeom prst="rect">
            <a:avLst/>
          </a:prstGeom>
        </p:spPr>
      </p:pic>
      <p:pic>
        <p:nvPicPr>
          <p:cNvPr id="5" name="Kuva 4">
            <a:extLst>
              <a:ext uri="{FF2B5EF4-FFF2-40B4-BE49-F238E27FC236}">
                <a16:creationId xmlns:a16="http://schemas.microsoft.com/office/drawing/2014/main" id="{37EB50AD-4C5C-19D2-EDD7-B88EF2D536F6}"/>
              </a:ext>
            </a:extLst>
          </p:cNvPr>
          <p:cNvPicPr>
            <a:picLocks noChangeAspect="1"/>
          </p:cNvPicPr>
          <p:nvPr userDrawn="1"/>
        </p:nvPicPr>
        <p:blipFill>
          <a:blip r:embed="rId3"/>
          <a:srcRect/>
          <a:stretch/>
        </p:blipFill>
        <p:spPr>
          <a:xfrm>
            <a:off x="2419351" y="8038926"/>
            <a:ext cx="5712505" cy="1953659"/>
          </a:xfrm>
          <a:prstGeom prst="rect">
            <a:avLst/>
          </a:prstGeom>
        </p:spPr>
      </p:pic>
      <p:sp>
        <p:nvSpPr>
          <p:cNvPr id="6" name="Kuvan paikkamerkki 5">
            <a:extLst>
              <a:ext uri="{FF2B5EF4-FFF2-40B4-BE49-F238E27FC236}">
                <a16:creationId xmlns:a16="http://schemas.microsoft.com/office/drawing/2014/main" id="{01B339B4-336F-57D9-96C9-1321CBDB3E96}"/>
              </a:ext>
            </a:extLst>
          </p:cNvPr>
          <p:cNvSpPr>
            <a:spLocks noGrp="1"/>
          </p:cNvSpPr>
          <p:nvPr>
            <p:ph type="pic" sz="quarter" idx="10"/>
          </p:nvPr>
        </p:nvSpPr>
        <p:spPr>
          <a:xfrm>
            <a:off x="534172" y="2338739"/>
            <a:ext cx="9220243" cy="5701699"/>
          </a:xfrm>
          <a:custGeom>
            <a:avLst/>
            <a:gdLst>
              <a:gd name="connsiteX0" fmla="*/ 5736090 w 9220243"/>
              <a:gd name="connsiteY0" fmla="*/ 0 h 5701699"/>
              <a:gd name="connsiteX1" fmla="*/ 6862762 w 9220243"/>
              <a:gd name="connsiteY1" fmla="*/ 925286 h 5701699"/>
              <a:gd name="connsiteX2" fmla="*/ 6895483 w 9220243"/>
              <a:gd name="connsiteY2" fmla="*/ 1078070 h 5701699"/>
              <a:gd name="connsiteX3" fmla="*/ 6933519 w 9220243"/>
              <a:gd name="connsiteY3" fmla="*/ 930728 h 5701699"/>
              <a:gd name="connsiteX4" fmla="*/ 8120062 w 9220243"/>
              <a:gd name="connsiteY4" fmla="*/ 5443 h 5701699"/>
              <a:gd name="connsiteX5" fmla="*/ 9192305 w 9220243"/>
              <a:gd name="connsiteY5" fmla="*/ 854528 h 5701699"/>
              <a:gd name="connsiteX6" fmla="*/ 9137876 w 9220243"/>
              <a:gd name="connsiteY6" fmla="*/ 2079171 h 5701699"/>
              <a:gd name="connsiteX7" fmla="*/ 8615362 w 9220243"/>
              <a:gd name="connsiteY7" fmla="*/ 3445328 h 5701699"/>
              <a:gd name="connsiteX8" fmla="*/ 7646533 w 9220243"/>
              <a:gd name="connsiteY8" fmla="*/ 4593771 h 5701699"/>
              <a:gd name="connsiteX9" fmla="*/ 6236833 w 9220243"/>
              <a:gd name="connsiteY9" fmla="*/ 5421086 h 5701699"/>
              <a:gd name="connsiteX10" fmla="*/ 2982005 w 9220243"/>
              <a:gd name="connsiteY10" fmla="*/ 5410200 h 5701699"/>
              <a:gd name="connsiteX11" fmla="*/ 1632176 w 9220243"/>
              <a:gd name="connsiteY11" fmla="*/ 4631871 h 5701699"/>
              <a:gd name="connsiteX12" fmla="*/ 576262 w 9220243"/>
              <a:gd name="connsiteY12" fmla="*/ 3369129 h 5701699"/>
              <a:gd name="connsiteX13" fmla="*/ 93257 w 9220243"/>
              <a:gd name="connsiteY13" fmla="*/ 2032300 h 5701699"/>
              <a:gd name="connsiteX14" fmla="*/ 42862 w 9220243"/>
              <a:gd name="connsiteY14" fmla="*/ 849084 h 5701699"/>
              <a:gd name="connsiteX15" fmla="*/ 1104221 w 9220243"/>
              <a:gd name="connsiteY15" fmla="*/ 5444 h 5701699"/>
              <a:gd name="connsiteX16" fmla="*/ 2274433 w 9220243"/>
              <a:gd name="connsiteY16" fmla="*/ 898071 h 5701699"/>
              <a:gd name="connsiteX17" fmla="*/ 2301712 w 9220243"/>
              <a:gd name="connsiteY17" fmla="*/ 1072627 h 5701699"/>
              <a:gd name="connsiteX18" fmla="*/ 2328862 w 9220243"/>
              <a:gd name="connsiteY18" fmla="*/ 898071 h 5701699"/>
              <a:gd name="connsiteX19" fmla="*/ 3433762 w 9220243"/>
              <a:gd name="connsiteY19" fmla="*/ 16329 h 5701699"/>
              <a:gd name="connsiteX20" fmla="*/ 4533411 w 9220243"/>
              <a:gd name="connsiteY20" fmla="*/ 756557 h 5701699"/>
              <a:gd name="connsiteX21" fmla="*/ 4598533 w 9220243"/>
              <a:gd name="connsiteY21" fmla="*/ 1011667 h 5701699"/>
              <a:gd name="connsiteX22" fmla="*/ 4647519 w 9220243"/>
              <a:gd name="connsiteY22" fmla="*/ 756557 h 5701699"/>
              <a:gd name="connsiteX23" fmla="*/ 5736090 w 9220243"/>
              <a:gd name="connsiteY23" fmla="*/ 0 h 570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20243" h="5701699">
                <a:moveTo>
                  <a:pt x="5736090" y="0"/>
                </a:moveTo>
                <a:cubicBezTo>
                  <a:pt x="6674583" y="16525"/>
                  <a:pt x="6844620" y="805543"/>
                  <a:pt x="6862762" y="925286"/>
                </a:cubicBezTo>
                <a:lnTo>
                  <a:pt x="6895483" y="1078070"/>
                </a:lnTo>
                <a:lnTo>
                  <a:pt x="6933519" y="930728"/>
                </a:lnTo>
                <a:cubicBezTo>
                  <a:pt x="6960734" y="820056"/>
                  <a:pt x="7097189" y="2391"/>
                  <a:pt x="8120062" y="5443"/>
                </a:cubicBezTo>
                <a:cubicBezTo>
                  <a:pt x="8936585" y="31237"/>
                  <a:pt x="9144326" y="629745"/>
                  <a:pt x="9192305" y="854528"/>
                </a:cubicBezTo>
                <a:cubicBezTo>
                  <a:pt x="9255805" y="1181099"/>
                  <a:pt x="9199562" y="1747157"/>
                  <a:pt x="9137876" y="2079171"/>
                </a:cubicBezTo>
                <a:cubicBezTo>
                  <a:pt x="9050790" y="2572657"/>
                  <a:pt x="8838519" y="2989942"/>
                  <a:pt x="8615362" y="3445328"/>
                </a:cubicBezTo>
                <a:cubicBezTo>
                  <a:pt x="8314191" y="3926113"/>
                  <a:pt x="8018461" y="4232729"/>
                  <a:pt x="7646533" y="4593771"/>
                </a:cubicBezTo>
                <a:cubicBezTo>
                  <a:pt x="7165747" y="5005614"/>
                  <a:pt x="6815590" y="5161643"/>
                  <a:pt x="6236833" y="5421086"/>
                </a:cubicBezTo>
                <a:cubicBezTo>
                  <a:pt x="4297361" y="6048828"/>
                  <a:pt x="3179762" y="5430158"/>
                  <a:pt x="2982005" y="5410200"/>
                </a:cubicBezTo>
                <a:cubicBezTo>
                  <a:pt x="2515733" y="5270499"/>
                  <a:pt x="1837191" y="4826000"/>
                  <a:pt x="1632176" y="4631871"/>
                </a:cubicBezTo>
                <a:cubicBezTo>
                  <a:pt x="1046162" y="4112985"/>
                  <a:pt x="773323" y="3687249"/>
                  <a:pt x="576262" y="3369129"/>
                </a:cubicBezTo>
                <a:cubicBezTo>
                  <a:pt x="322187" y="2961489"/>
                  <a:pt x="92123" y="2027765"/>
                  <a:pt x="93257" y="2032300"/>
                </a:cubicBezTo>
                <a:cubicBezTo>
                  <a:pt x="-79805" y="1296325"/>
                  <a:pt x="40594" y="851352"/>
                  <a:pt x="42862" y="849084"/>
                </a:cubicBezTo>
                <a:cubicBezTo>
                  <a:pt x="305027" y="31748"/>
                  <a:pt x="1105355" y="-1360"/>
                  <a:pt x="1104221" y="5444"/>
                </a:cubicBezTo>
                <a:cubicBezTo>
                  <a:pt x="1917603" y="-12201"/>
                  <a:pt x="2194398" y="602625"/>
                  <a:pt x="2274433" y="898071"/>
                </a:cubicBezTo>
                <a:lnTo>
                  <a:pt x="2301712" y="1072627"/>
                </a:lnTo>
                <a:lnTo>
                  <a:pt x="2328862" y="898071"/>
                </a:lnTo>
                <a:cubicBezTo>
                  <a:pt x="2358190" y="749798"/>
                  <a:pt x="2626923" y="35272"/>
                  <a:pt x="3433762" y="16329"/>
                </a:cubicBezTo>
                <a:cubicBezTo>
                  <a:pt x="4209467" y="15820"/>
                  <a:pt x="4451641" y="507018"/>
                  <a:pt x="4533411" y="756557"/>
                </a:cubicBezTo>
                <a:lnTo>
                  <a:pt x="4598533" y="1011667"/>
                </a:lnTo>
                <a:lnTo>
                  <a:pt x="4647519" y="756557"/>
                </a:lnTo>
                <a:cubicBezTo>
                  <a:pt x="4687368" y="617880"/>
                  <a:pt x="4871682" y="16629"/>
                  <a:pt x="5736090" y="0"/>
                </a:cubicBezTo>
                <a:close/>
              </a:path>
            </a:pathLst>
          </a:custGeom>
          <a:solidFill>
            <a:schemeClr val="bg2"/>
          </a:solidFill>
        </p:spPr>
        <p:txBody>
          <a:bodyPr wrap="square">
            <a:noAutofit/>
          </a:bodyPr>
          <a:lstStyle/>
          <a:p>
            <a:endParaRPr lang="fi-FI"/>
          </a:p>
        </p:txBody>
      </p:sp>
    </p:spTree>
    <p:extLst>
      <p:ext uri="{BB962C8B-B14F-4D97-AF65-F5344CB8AC3E}">
        <p14:creationId xmlns:p14="http://schemas.microsoft.com/office/powerpoint/2010/main" val="115029918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5_Kuva_otsikko_01">
    <p:bg>
      <p:bgPr>
        <a:solidFill>
          <a:schemeClr val="tx2"/>
        </a:solidFill>
        <a:effectLst/>
      </p:bgPr>
    </p:bg>
    <p:spTree>
      <p:nvGrpSpPr>
        <p:cNvPr id="1" name=""/>
        <p:cNvGrpSpPr/>
        <p:nvPr/>
      </p:nvGrpSpPr>
      <p:grpSpPr>
        <a:xfrm>
          <a:off x="0" y="0"/>
          <a:ext cx="0" cy="0"/>
          <a:chOff x="0" y="0"/>
          <a:chExt cx="0" cy="0"/>
        </a:xfrm>
      </p:grpSpPr>
      <p:pic>
        <p:nvPicPr>
          <p:cNvPr id="6" name="Picture 5" descr="A logo with a black background&#10;&#10;Description automatically generated">
            <a:extLst>
              <a:ext uri="{FF2B5EF4-FFF2-40B4-BE49-F238E27FC236}">
                <a16:creationId xmlns:a16="http://schemas.microsoft.com/office/drawing/2014/main" id="{D5A615F9-C617-8772-4B51-355337838821}"/>
              </a:ext>
            </a:extLst>
          </p:cNvPr>
          <p:cNvPicPr>
            <a:picLocks noChangeAspect="1"/>
          </p:cNvPicPr>
          <p:nvPr userDrawn="1"/>
        </p:nvPicPr>
        <p:blipFill>
          <a:blip r:embed="rId2"/>
          <a:stretch>
            <a:fillRect/>
          </a:stretch>
        </p:blipFill>
        <p:spPr>
          <a:xfrm>
            <a:off x="8236636" y="553794"/>
            <a:ext cx="1520242" cy="1520242"/>
          </a:xfrm>
          <a:prstGeom prst="rect">
            <a:avLst/>
          </a:prstGeom>
        </p:spPr>
      </p:pic>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CF5E06A4-63D1-2F67-6AC2-F76423AE783E}"/>
              </a:ext>
            </a:extLst>
          </p:cNvPr>
          <p:cNvPicPr>
            <a:picLocks noChangeAspect="1"/>
          </p:cNvPicPr>
          <p:nvPr userDrawn="1"/>
        </p:nvPicPr>
        <p:blipFill>
          <a:blip r:embed="rId3"/>
          <a:srcRect/>
          <a:stretch/>
        </p:blipFill>
        <p:spPr>
          <a:xfrm>
            <a:off x="1395046" y="7491582"/>
            <a:ext cx="7498495" cy="2564461"/>
          </a:xfrm>
          <a:prstGeom prst="rect">
            <a:avLst/>
          </a:prstGeom>
        </p:spPr>
      </p:pic>
    </p:spTree>
    <p:extLst>
      <p:ext uri="{BB962C8B-B14F-4D97-AF65-F5344CB8AC3E}">
        <p14:creationId xmlns:p14="http://schemas.microsoft.com/office/powerpoint/2010/main" val="22330969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5_Kuva_otsikko_02">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5F51F505-B678-A1F6-1E3D-82A77DF942E2}"/>
              </a:ext>
            </a:extLst>
          </p:cNvPr>
          <p:cNvPicPr>
            <a:picLocks noChangeAspect="1"/>
          </p:cNvPicPr>
          <p:nvPr userDrawn="1"/>
        </p:nvPicPr>
        <p:blipFill>
          <a:blip r:embed="rId2"/>
          <a:stretch>
            <a:fillRect/>
          </a:stretch>
        </p:blipFill>
        <p:spPr>
          <a:xfrm>
            <a:off x="559570" y="8240741"/>
            <a:ext cx="1520242" cy="1520242"/>
          </a:xfrm>
          <a:prstGeom prst="rect">
            <a:avLst/>
          </a:prstGeom>
        </p:spPr>
      </p:pic>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6" name="Kuva 5">
            <a:extLst>
              <a:ext uri="{FF2B5EF4-FFF2-40B4-BE49-F238E27FC236}">
                <a16:creationId xmlns:a16="http://schemas.microsoft.com/office/drawing/2014/main" id="{5E6A582D-DE1C-FFBA-F4A0-F99B86A6B3A8}"/>
              </a:ext>
            </a:extLst>
          </p:cNvPr>
          <p:cNvPicPr>
            <a:picLocks noChangeAspect="1"/>
          </p:cNvPicPr>
          <p:nvPr userDrawn="1"/>
        </p:nvPicPr>
        <p:blipFill>
          <a:blip r:embed="rId3"/>
          <a:srcRect/>
          <a:stretch/>
        </p:blipFill>
        <p:spPr>
          <a:xfrm>
            <a:off x="1661506" y="201324"/>
            <a:ext cx="6965576" cy="2382205"/>
          </a:xfrm>
          <a:prstGeom prst="rect">
            <a:avLst/>
          </a:prstGeom>
        </p:spPr>
      </p:pic>
    </p:spTree>
    <p:extLst>
      <p:ext uri="{BB962C8B-B14F-4D97-AF65-F5344CB8AC3E}">
        <p14:creationId xmlns:p14="http://schemas.microsoft.com/office/powerpoint/2010/main" val="4153955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5_Kuva_otsikko_03">
    <p:bg>
      <p:bgPr>
        <a:solidFill>
          <a:schemeClr val="tx2"/>
        </a:solidFill>
        <a:effectLst/>
      </p:bgPr>
    </p:bg>
    <p:spTree>
      <p:nvGrpSpPr>
        <p:cNvPr id="1" name=""/>
        <p:cNvGrpSpPr/>
        <p:nvPr/>
      </p:nvGrpSpPr>
      <p:grpSpPr>
        <a:xfrm>
          <a:off x="0" y="0"/>
          <a:ext cx="0" cy="0"/>
          <a:chOff x="0" y="0"/>
          <a:chExt cx="0" cy="0"/>
        </a:xfrm>
      </p:grpSpPr>
      <p:pic>
        <p:nvPicPr>
          <p:cNvPr id="2" name="Picture 1" descr="A logo with a black background&#10;&#10;Description automatically generated">
            <a:extLst>
              <a:ext uri="{FF2B5EF4-FFF2-40B4-BE49-F238E27FC236}">
                <a16:creationId xmlns:a16="http://schemas.microsoft.com/office/drawing/2014/main" id="{DEBC7280-D8E1-838E-CB17-1A4FDB49F7A1}"/>
              </a:ext>
            </a:extLst>
          </p:cNvPr>
          <p:cNvPicPr>
            <a:picLocks noChangeAspect="1"/>
          </p:cNvPicPr>
          <p:nvPr userDrawn="1"/>
        </p:nvPicPr>
        <p:blipFill>
          <a:blip r:embed="rId2"/>
          <a:stretch>
            <a:fillRect/>
          </a:stretch>
        </p:blipFill>
        <p:spPr>
          <a:xfrm>
            <a:off x="8236636" y="8211203"/>
            <a:ext cx="1520242" cy="1520242"/>
          </a:xfrm>
          <a:prstGeom prst="rect">
            <a:avLst/>
          </a:prstGeom>
        </p:spPr>
      </p:pic>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5" name="Kuva 4">
            <a:extLst>
              <a:ext uri="{FF2B5EF4-FFF2-40B4-BE49-F238E27FC236}">
                <a16:creationId xmlns:a16="http://schemas.microsoft.com/office/drawing/2014/main" id="{BEE73A93-1C42-09C2-8443-426EF5C8DEEE}"/>
              </a:ext>
            </a:extLst>
          </p:cNvPr>
          <p:cNvPicPr>
            <a:picLocks noChangeAspect="1"/>
          </p:cNvPicPr>
          <p:nvPr userDrawn="1"/>
        </p:nvPicPr>
        <p:blipFill>
          <a:blip r:embed="rId3"/>
          <a:srcRect/>
          <a:stretch/>
        </p:blipFill>
        <p:spPr>
          <a:xfrm>
            <a:off x="1155000" y="214105"/>
            <a:ext cx="7978588" cy="2728651"/>
          </a:xfrm>
          <a:prstGeom prst="rect">
            <a:avLst/>
          </a:prstGeom>
        </p:spPr>
      </p:pic>
    </p:spTree>
    <p:extLst>
      <p:ext uri="{BB962C8B-B14F-4D97-AF65-F5344CB8AC3E}">
        <p14:creationId xmlns:p14="http://schemas.microsoft.com/office/powerpoint/2010/main" val="12500777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Kukka">
    <p:bg>
      <p:bgPr>
        <a:solidFill>
          <a:schemeClr val="tx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274242A-FF8E-12F1-582A-FAEB484F2BBD}"/>
              </a:ext>
            </a:extLst>
          </p:cNvPr>
          <p:cNvGrpSpPr/>
          <p:nvPr userDrawn="1"/>
        </p:nvGrpSpPr>
        <p:grpSpPr>
          <a:xfrm>
            <a:off x="2492687" y="888804"/>
            <a:ext cx="5313168" cy="4276995"/>
            <a:chOff x="5516880" y="483391"/>
            <a:chExt cx="2667615" cy="2147377"/>
          </a:xfrm>
        </p:grpSpPr>
        <p:sp>
          <p:nvSpPr>
            <p:cNvPr id="3" name="Freeform 2">
              <a:extLst>
                <a:ext uri="{FF2B5EF4-FFF2-40B4-BE49-F238E27FC236}">
                  <a16:creationId xmlns:a16="http://schemas.microsoft.com/office/drawing/2014/main" id="{777EFD18-FD56-EB97-5D6D-A309E08252EE}"/>
                </a:ext>
              </a:extLst>
            </p:cNvPr>
            <p:cNvSpPr/>
            <p:nvPr userDrawn="1"/>
          </p:nvSpPr>
          <p:spPr>
            <a:xfrm rot="5400000">
              <a:off x="6023320" y="469592"/>
              <a:ext cx="1654736" cy="2667615"/>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5" name="Oval 4">
              <a:extLst>
                <a:ext uri="{FF2B5EF4-FFF2-40B4-BE49-F238E27FC236}">
                  <a16:creationId xmlns:a16="http://schemas.microsoft.com/office/drawing/2014/main" id="{8C33A73E-6AC1-06B1-F560-D492EAE57378}"/>
                </a:ext>
              </a:extLst>
            </p:cNvPr>
            <p:cNvSpPr/>
            <p:nvPr userDrawn="1"/>
          </p:nvSpPr>
          <p:spPr>
            <a:xfrm>
              <a:off x="613559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6" name="Oval 5">
              <a:extLst>
                <a:ext uri="{FF2B5EF4-FFF2-40B4-BE49-F238E27FC236}">
                  <a16:creationId xmlns:a16="http://schemas.microsoft.com/office/drawing/2014/main" id="{101CEE1F-F8C5-9FCA-0C4E-A72354341907}"/>
                </a:ext>
              </a:extLst>
            </p:cNvPr>
            <p:cNvSpPr/>
            <p:nvPr userDrawn="1"/>
          </p:nvSpPr>
          <p:spPr>
            <a:xfrm>
              <a:off x="6659470"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Oval 7">
              <a:extLst>
                <a:ext uri="{FF2B5EF4-FFF2-40B4-BE49-F238E27FC236}">
                  <a16:creationId xmlns:a16="http://schemas.microsoft.com/office/drawing/2014/main" id="{D356C651-88C7-26CC-573B-CAD82ACE37AC}"/>
                </a:ext>
              </a:extLst>
            </p:cNvPr>
            <p:cNvSpPr/>
            <p:nvPr userDrawn="1"/>
          </p:nvSpPr>
          <p:spPr>
            <a:xfrm>
              <a:off x="719604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9" name="Freeform 8">
            <a:extLst>
              <a:ext uri="{FF2B5EF4-FFF2-40B4-BE49-F238E27FC236}">
                <a16:creationId xmlns:a16="http://schemas.microsoft.com/office/drawing/2014/main" id="{D29BDE82-D268-4E0D-991F-2EDE2C7EBADE}"/>
              </a:ext>
            </a:extLst>
          </p:cNvPr>
          <p:cNvSpPr/>
          <p:nvPr userDrawn="1"/>
        </p:nvSpPr>
        <p:spPr>
          <a:xfrm rot="5400000">
            <a:off x="3501376" y="2235084"/>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0" name="Freeform 9">
            <a:extLst>
              <a:ext uri="{FF2B5EF4-FFF2-40B4-BE49-F238E27FC236}">
                <a16:creationId xmlns:a16="http://schemas.microsoft.com/office/drawing/2014/main" id="{235CC8AB-65B3-E421-78D6-7DE55E2C8324}"/>
              </a:ext>
            </a:extLst>
          </p:cNvPr>
          <p:cNvSpPr/>
          <p:nvPr userDrawn="1"/>
        </p:nvSpPr>
        <p:spPr>
          <a:xfrm rot="5400000">
            <a:off x="3501375" y="3608849"/>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1" name="Freeform 10">
            <a:extLst>
              <a:ext uri="{FF2B5EF4-FFF2-40B4-BE49-F238E27FC236}">
                <a16:creationId xmlns:a16="http://schemas.microsoft.com/office/drawing/2014/main" id="{81E842CA-39CE-2400-5DC5-6B4DA50EB776}"/>
              </a:ext>
            </a:extLst>
          </p:cNvPr>
          <p:cNvSpPr/>
          <p:nvPr userDrawn="1"/>
        </p:nvSpPr>
        <p:spPr>
          <a:xfrm rot="5400000">
            <a:off x="3501375" y="5073003"/>
            <a:ext cx="3295788" cy="5313170"/>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13" name="Picture 12" descr="A logo with a black background&#10;&#10;Description automatically generated">
            <a:extLst>
              <a:ext uri="{FF2B5EF4-FFF2-40B4-BE49-F238E27FC236}">
                <a16:creationId xmlns:a16="http://schemas.microsoft.com/office/drawing/2014/main" id="{9573E500-F341-B0A7-19EC-1F0B88C58E26}"/>
              </a:ext>
            </a:extLst>
          </p:cNvPr>
          <p:cNvPicPr>
            <a:picLocks noChangeAspect="1"/>
          </p:cNvPicPr>
          <p:nvPr userDrawn="1"/>
        </p:nvPicPr>
        <p:blipFill>
          <a:blip r:embed="rId2"/>
          <a:stretch>
            <a:fillRect/>
          </a:stretch>
        </p:blipFill>
        <p:spPr>
          <a:xfrm>
            <a:off x="4443817" y="7156638"/>
            <a:ext cx="1400953" cy="1400953"/>
          </a:xfrm>
          <a:prstGeom prst="rect">
            <a:avLst/>
          </a:prstGeom>
        </p:spPr>
      </p:pic>
    </p:spTree>
    <p:extLst>
      <p:ext uri="{BB962C8B-B14F-4D97-AF65-F5344CB8AC3E}">
        <p14:creationId xmlns:p14="http://schemas.microsoft.com/office/powerpoint/2010/main" val="34311588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Kukka_vaalea_pohja">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3DBEB-C472-0F99-1689-5123FB37CB73}"/>
              </a:ext>
            </a:extLst>
          </p:cNvPr>
          <p:cNvGrpSpPr/>
          <p:nvPr userDrawn="1"/>
        </p:nvGrpSpPr>
        <p:grpSpPr>
          <a:xfrm>
            <a:off x="2492687" y="888804"/>
            <a:ext cx="5313168" cy="4276995"/>
            <a:chOff x="5516880" y="483391"/>
            <a:chExt cx="2667615" cy="2147377"/>
          </a:xfrm>
        </p:grpSpPr>
        <p:sp>
          <p:nvSpPr>
            <p:cNvPr id="3" name="Freeform 2">
              <a:extLst>
                <a:ext uri="{FF2B5EF4-FFF2-40B4-BE49-F238E27FC236}">
                  <a16:creationId xmlns:a16="http://schemas.microsoft.com/office/drawing/2014/main" id="{E9540D4D-9886-58FE-D4BA-19C9000EABD0}"/>
                </a:ext>
              </a:extLst>
            </p:cNvPr>
            <p:cNvSpPr/>
            <p:nvPr userDrawn="1"/>
          </p:nvSpPr>
          <p:spPr>
            <a:xfrm rot="5400000">
              <a:off x="6023320" y="469592"/>
              <a:ext cx="1654736" cy="2667615"/>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4" name="Oval 3">
              <a:extLst>
                <a:ext uri="{FF2B5EF4-FFF2-40B4-BE49-F238E27FC236}">
                  <a16:creationId xmlns:a16="http://schemas.microsoft.com/office/drawing/2014/main" id="{FE625629-790E-14B7-F456-135B2F04E662}"/>
                </a:ext>
              </a:extLst>
            </p:cNvPr>
            <p:cNvSpPr/>
            <p:nvPr userDrawn="1"/>
          </p:nvSpPr>
          <p:spPr>
            <a:xfrm>
              <a:off x="613559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7" name="Oval 6">
              <a:extLst>
                <a:ext uri="{FF2B5EF4-FFF2-40B4-BE49-F238E27FC236}">
                  <a16:creationId xmlns:a16="http://schemas.microsoft.com/office/drawing/2014/main" id="{FBE0C778-D75C-5FB9-6CC6-807BF2B4977E}"/>
                </a:ext>
              </a:extLst>
            </p:cNvPr>
            <p:cNvSpPr/>
            <p:nvPr userDrawn="1"/>
          </p:nvSpPr>
          <p:spPr>
            <a:xfrm>
              <a:off x="6659470"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Oval 7">
              <a:extLst>
                <a:ext uri="{FF2B5EF4-FFF2-40B4-BE49-F238E27FC236}">
                  <a16:creationId xmlns:a16="http://schemas.microsoft.com/office/drawing/2014/main" id="{1BD270EC-B4EC-CA27-7E98-B994A8868003}"/>
                </a:ext>
              </a:extLst>
            </p:cNvPr>
            <p:cNvSpPr/>
            <p:nvPr userDrawn="1"/>
          </p:nvSpPr>
          <p:spPr>
            <a:xfrm>
              <a:off x="7196045" y="483391"/>
              <a:ext cx="360455" cy="36045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9" name="Freeform 8">
            <a:extLst>
              <a:ext uri="{FF2B5EF4-FFF2-40B4-BE49-F238E27FC236}">
                <a16:creationId xmlns:a16="http://schemas.microsoft.com/office/drawing/2014/main" id="{D370B7A9-2B24-E86E-FEFB-59A5905A614D}"/>
              </a:ext>
            </a:extLst>
          </p:cNvPr>
          <p:cNvSpPr/>
          <p:nvPr userDrawn="1"/>
        </p:nvSpPr>
        <p:spPr>
          <a:xfrm rot="5400000">
            <a:off x="3501376" y="2235084"/>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0" name="Freeform 9">
            <a:extLst>
              <a:ext uri="{FF2B5EF4-FFF2-40B4-BE49-F238E27FC236}">
                <a16:creationId xmlns:a16="http://schemas.microsoft.com/office/drawing/2014/main" id="{3ED88825-5931-3795-7CE1-0783AD7070C3}"/>
              </a:ext>
            </a:extLst>
          </p:cNvPr>
          <p:cNvSpPr/>
          <p:nvPr userDrawn="1"/>
        </p:nvSpPr>
        <p:spPr>
          <a:xfrm rot="5400000">
            <a:off x="3501375" y="3608849"/>
            <a:ext cx="3295789" cy="5313171"/>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11" name="Freeform 10">
            <a:extLst>
              <a:ext uri="{FF2B5EF4-FFF2-40B4-BE49-F238E27FC236}">
                <a16:creationId xmlns:a16="http://schemas.microsoft.com/office/drawing/2014/main" id="{008F848D-F20B-1E65-15C0-6E71B8523F1A}"/>
              </a:ext>
            </a:extLst>
          </p:cNvPr>
          <p:cNvSpPr/>
          <p:nvPr userDrawn="1"/>
        </p:nvSpPr>
        <p:spPr>
          <a:xfrm rot="5400000">
            <a:off x="3501375" y="5073003"/>
            <a:ext cx="3295788" cy="5313170"/>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12" name="Picture 11" descr="A logo with a black background&#10;&#10;Description automatically generated">
            <a:extLst>
              <a:ext uri="{FF2B5EF4-FFF2-40B4-BE49-F238E27FC236}">
                <a16:creationId xmlns:a16="http://schemas.microsoft.com/office/drawing/2014/main" id="{261D75E7-32FA-46F1-5DB0-ABB256CC369E}"/>
              </a:ext>
            </a:extLst>
          </p:cNvPr>
          <p:cNvPicPr>
            <a:picLocks noChangeAspect="1"/>
          </p:cNvPicPr>
          <p:nvPr userDrawn="1"/>
        </p:nvPicPr>
        <p:blipFill>
          <a:blip r:embed="rId2"/>
          <a:stretch>
            <a:fillRect/>
          </a:stretch>
        </p:blipFill>
        <p:spPr>
          <a:xfrm>
            <a:off x="4443817" y="7156638"/>
            <a:ext cx="1400953" cy="1400953"/>
          </a:xfrm>
          <a:prstGeom prst="rect">
            <a:avLst/>
          </a:prstGeom>
        </p:spPr>
      </p:pic>
    </p:spTree>
    <p:extLst>
      <p:ext uri="{BB962C8B-B14F-4D97-AF65-F5344CB8AC3E}">
        <p14:creationId xmlns:p14="http://schemas.microsoft.com/office/powerpoint/2010/main" val="14880756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C3321B-81A7-A60F-DCC9-074090620B1D}"/>
              </a:ext>
            </a:extLst>
          </p:cNvPr>
          <p:cNvSpPr>
            <a:spLocks noGrp="1"/>
          </p:cNvSpPr>
          <p:nvPr>
            <p:ph type="title"/>
          </p:nvPr>
        </p:nvSpPr>
        <p:spPr>
          <a:xfrm>
            <a:off x="524657" y="599607"/>
            <a:ext cx="9232222" cy="2138831"/>
          </a:xfrm>
          <a:prstGeom prst="rect">
            <a:avLst/>
          </a:prstGeom>
        </p:spPr>
        <p:txBody>
          <a:bodyPr vert="horz" lIns="0" tIns="0" rIns="0" bIns="0" rtlCol="0" anchor="b">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BB9393FF-3647-3788-E111-9F0BF343717B}"/>
              </a:ext>
            </a:extLst>
          </p:cNvPr>
          <p:cNvSpPr>
            <a:spLocks noGrp="1"/>
          </p:cNvSpPr>
          <p:nvPr>
            <p:ph type="body" idx="1"/>
          </p:nvPr>
        </p:nvSpPr>
        <p:spPr>
          <a:xfrm>
            <a:off x="524657" y="2978281"/>
            <a:ext cx="9232222" cy="4861575"/>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pic>
        <p:nvPicPr>
          <p:cNvPr id="5" name="Picture 4" descr="A logo with a black background&#10;&#10;Description automatically generated">
            <a:extLst>
              <a:ext uri="{FF2B5EF4-FFF2-40B4-BE49-F238E27FC236}">
                <a16:creationId xmlns:a16="http://schemas.microsoft.com/office/drawing/2014/main" id="{0B77FB71-2D8B-1983-35BD-9ABC938DF2A3}"/>
              </a:ext>
            </a:extLst>
          </p:cNvPr>
          <p:cNvPicPr>
            <a:picLocks noChangeAspect="1"/>
          </p:cNvPicPr>
          <p:nvPr userDrawn="1"/>
        </p:nvPicPr>
        <p:blipFill>
          <a:blip r:embed="rId95"/>
          <a:stretch>
            <a:fillRect/>
          </a:stretch>
        </p:blipFill>
        <p:spPr>
          <a:xfrm>
            <a:off x="8236636" y="8226803"/>
            <a:ext cx="1520242" cy="1520242"/>
          </a:xfrm>
          <a:prstGeom prst="rect">
            <a:avLst/>
          </a:prstGeom>
        </p:spPr>
      </p:pic>
    </p:spTree>
    <p:extLst>
      <p:ext uri="{BB962C8B-B14F-4D97-AF65-F5344CB8AC3E}">
        <p14:creationId xmlns:p14="http://schemas.microsoft.com/office/powerpoint/2010/main" val="4198260487"/>
      </p:ext>
    </p:extLst>
  </p:cSld>
  <p:clrMap bg1="lt1" tx1="dk1" bg2="lt2" tx2="dk2" accent1="accent1" accent2="accent2" accent3="accent3" accent4="accent4" accent5="accent5" accent6="accent6" hlink="hlink" folHlink="folHlink"/>
  <p:sldLayoutIdLst>
    <p:sldLayoutId id="2147483685" r:id="rId1"/>
    <p:sldLayoutId id="2147483684" r:id="rId2"/>
    <p:sldLayoutId id="2147483683" r:id="rId3"/>
    <p:sldLayoutId id="2147483659" r:id="rId4"/>
    <p:sldLayoutId id="2147483671" r:id="rId5"/>
    <p:sldLayoutId id="2147483687" r:id="rId6"/>
    <p:sldLayoutId id="2147483673" r:id="rId7"/>
    <p:sldLayoutId id="2147483661" r:id="rId8"/>
    <p:sldLayoutId id="2147483688" r:id="rId9"/>
    <p:sldLayoutId id="2147483674" r:id="rId10"/>
    <p:sldLayoutId id="2147483708" r:id="rId11"/>
    <p:sldLayoutId id="2147483709" r:id="rId12"/>
    <p:sldLayoutId id="2147483710" r:id="rId13"/>
    <p:sldLayoutId id="2147483711" r:id="rId14"/>
    <p:sldLayoutId id="2147483712" r:id="rId15"/>
    <p:sldLayoutId id="2147483720" r:id="rId16"/>
    <p:sldLayoutId id="2147483670" r:id="rId17"/>
    <p:sldLayoutId id="2147483701" r:id="rId18"/>
    <p:sldLayoutId id="2147483702" r:id="rId19"/>
    <p:sldLayoutId id="2147483703" r:id="rId20"/>
    <p:sldLayoutId id="2147483665" r:id="rId21"/>
    <p:sldLayoutId id="2147483705" r:id="rId22"/>
    <p:sldLayoutId id="2147483706" r:id="rId23"/>
    <p:sldLayoutId id="2147483707" r:id="rId24"/>
    <p:sldLayoutId id="2147483713" r:id="rId25"/>
    <p:sldLayoutId id="2147483715" r:id="rId26"/>
    <p:sldLayoutId id="2147483716" r:id="rId27"/>
    <p:sldLayoutId id="2147483717" r:id="rId28"/>
    <p:sldLayoutId id="2147483718" r:id="rId29"/>
    <p:sldLayoutId id="2147483719" r:id="rId30"/>
    <p:sldLayoutId id="2147483723" r:id="rId31"/>
    <p:sldLayoutId id="2147483724" r:id="rId32"/>
    <p:sldLayoutId id="2147483725" r:id="rId33"/>
    <p:sldLayoutId id="2147483726" r:id="rId34"/>
    <p:sldLayoutId id="2147483722" r:id="rId35"/>
    <p:sldLayoutId id="2147483731" r:id="rId36"/>
    <p:sldLayoutId id="2147483732" r:id="rId37"/>
    <p:sldLayoutId id="2147483733" r:id="rId38"/>
    <p:sldLayoutId id="2147483734" r:id="rId39"/>
    <p:sldLayoutId id="2147483735" r:id="rId40"/>
    <p:sldLayoutId id="2147483741" r:id="rId41"/>
    <p:sldLayoutId id="2147483736" r:id="rId42"/>
    <p:sldLayoutId id="2147483737" r:id="rId43"/>
    <p:sldLayoutId id="2147483738" r:id="rId44"/>
    <p:sldLayoutId id="2147483739" r:id="rId45"/>
    <p:sldLayoutId id="2147483740" r:id="rId46"/>
    <p:sldLayoutId id="2147483742" r:id="rId47"/>
    <p:sldLayoutId id="2147483744" r:id="rId48"/>
    <p:sldLayoutId id="2147483728" r:id="rId49"/>
    <p:sldLayoutId id="2147483729" r:id="rId50"/>
    <p:sldLayoutId id="2147483730" r:id="rId51"/>
    <p:sldLayoutId id="2147483757" r:id="rId52"/>
    <p:sldLayoutId id="2147483758" r:id="rId53"/>
    <p:sldLayoutId id="2147483759" r:id="rId54"/>
    <p:sldLayoutId id="2147483760" r:id="rId55"/>
    <p:sldLayoutId id="2147483761" r:id="rId56"/>
    <p:sldLayoutId id="2147483762" r:id="rId57"/>
    <p:sldLayoutId id="2147483770" r:id="rId58"/>
    <p:sldLayoutId id="2147483773" r:id="rId59"/>
    <p:sldLayoutId id="2147483774" r:id="rId60"/>
    <p:sldLayoutId id="2147483775" r:id="rId61"/>
    <p:sldLayoutId id="2147483763" r:id="rId62"/>
    <p:sldLayoutId id="2147483764" r:id="rId63"/>
    <p:sldLayoutId id="2147483765" r:id="rId64"/>
    <p:sldLayoutId id="2147483766" r:id="rId65"/>
    <p:sldLayoutId id="2147483767" r:id="rId66"/>
    <p:sldLayoutId id="2147483768" r:id="rId67"/>
    <p:sldLayoutId id="2147483769" r:id="rId68"/>
    <p:sldLayoutId id="2147483776" r:id="rId69"/>
    <p:sldLayoutId id="2147483777" r:id="rId70"/>
    <p:sldLayoutId id="2147483778" r:id="rId71"/>
    <p:sldLayoutId id="2147483745" r:id="rId72"/>
    <p:sldLayoutId id="2147483746" r:id="rId73"/>
    <p:sldLayoutId id="2147483747" r:id="rId74"/>
    <p:sldLayoutId id="2147483748" r:id="rId75"/>
    <p:sldLayoutId id="2147483749" r:id="rId76"/>
    <p:sldLayoutId id="2147483750" r:id="rId77"/>
    <p:sldLayoutId id="2147483771" r:id="rId78"/>
    <p:sldLayoutId id="2147483779" r:id="rId79"/>
    <p:sldLayoutId id="2147483780" r:id="rId80"/>
    <p:sldLayoutId id="2147483781" r:id="rId81"/>
    <p:sldLayoutId id="2147483751" r:id="rId82"/>
    <p:sldLayoutId id="2147483752" r:id="rId83"/>
    <p:sldLayoutId id="2147483753" r:id="rId84"/>
    <p:sldLayoutId id="2147483754" r:id="rId85"/>
    <p:sldLayoutId id="2147483755" r:id="rId86"/>
    <p:sldLayoutId id="2147483756" r:id="rId87"/>
    <p:sldLayoutId id="2147483772" r:id="rId88"/>
    <p:sldLayoutId id="2147483782" r:id="rId89"/>
    <p:sldLayoutId id="2147483783" r:id="rId90"/>
    <p:sldLayoutId id="2147483784" r:id="rId91"/>
    <p:sldLayoutId id="2147483785" r:id="rId92"/>
    <p:sldLayoutId id="2147483786" r:id="rId93"/>
  </p:sldLayoutIdLst>
  <p:hf hdr="0"/>
  <p:txStyles>
    <p:titleStyle>
      <a:lvl1pPr algn="l" defTabSz="771652" rtl="0" eaLnBrk="1" latinLnBrk="0" hangingPunct="1">
        <a:lnSpc>
          <a:spcPct val="90000"/>
        </a:lnSpc>
        <a:spcBef>
          <a:spcPct val="0"/>
        </a:spcBef>
        <a:buNone/>
        <a:defRPr sz="5600" b="1" kern="1200">
          <a:solidFill>
            <a:schemeClr val="tx2"/>
          </a:solidFill>
          <a:latin typeface="+mj-lt"/>
          <a:ea typeface="+mj-ea"/>
          <a:cs typeface="+mj-cs"/>
        </a:defRPr>
      </a:lvl1pPr>
    </p:titleStyle>
    <p:bodyStyle>
      <a:lvl1pPr marL="0"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1pPr>
      <a:lvl2pPr marL="385826" indent="0" algn="l" defTabSz="771652" rtl="0" eaLnBrk="1" latinLnBrk="0" hangingPunct="1">
        <a:lnSpc>
          <a:spcPct val="100000"/>
        </a:lnSpc>
        <a:spcBef>
          <a:spcPts val="676"/>
        </a:spcBef>
        <a:buFont typeface="System Font Regular"/>
        <a:buNone/>
        <a:defRPr sz="3600" kern="1200">
          <a:solidFill>
            <a:schemeClr val="tx1"/>
          </a:solidFill>
          <a:latin typeface="+mn-lt"/>
          <a:ea typeface="+mn-ea"/>
          <a:cs typeface="+mn-cs"/>
        </a:defRPr>
      </a:lvl2pPr>
      <a:lvl3pPr marL="771650"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3pPr>
      <a:lvl4pPr marL="1157474" indent="0" algn="l" defTabSz="771652" rtl="0" eaLnBrk="1" latinLnBrk="0" hangingPunct="1">
        <a:lnSpc>
          <a:spcPct val="100000"/>
        </a:lnSpc>
        <a:spcBef>
          <a:spcPts val="676"/>
        </a:spcBef>
        <a:buFont typeface="System Font Regular"/>
        <a:buNone/>
        <a:defRPr sz="3600" kern="1200">
          <a:solidFill>
            <a:schemeClr val="tx1"/>
          </a:solidFill>
          <a:latin typeface="+mn-lt"/>
          <a:ea typeface="+mn-ea"/>
          <a:cs typeface="+mn-cs"/>
        </a:defRPr>
      </a:lvl4pPr>
      <a:lvl5pPr marL="1543301"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5pPr>
      <a:lvl6pPr marL="2122038"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6pPr>
      <a:lvl7pPr marL="2507864"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7pPr>
      <a:lvl8pPr marL="2893688"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8pPr>
      <a:lvl9pPr marL="3279514"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9pPr>
    </p:bodyStyle>
    <p:otherStyle>
      <a:defPPr>
        <a:defRPr lang="en-US"/>
      </a:defPPr>
      <a:lvl1pPr marL="0" algn="l" defTabSz="771652" rtl="0" eaLnBrk="1" latinLnBrk="0" hangingPunct="1">
        <a:defRPr sz="1518" kern="1200">
          <a:solidFill>
            <a:schemeClr val="tx1"/>
          </a:solidFill>
          <a:latin typeface="+mn-lt"/>
          <a:ea typeface="+mn-ea"/>
          <a:cs typeface="+mn-cs"/>
        </a:defRPr>
      </a:lvl1pPr>
      <a:lvl2pPr marL="385826" algn="l" defTabSz="771652" rtl="0" eaLnBrk="1" latinLnBrk="0" hangingPunct="1">
        <a:defRPr sz="1518" kern="1200">
          <a:solidFill>
            <a:schemeClr val="tx1"/>
          </a:solidFill>
          <a:latin typeface="+mn-lt"/>
          <a:ea typeface="+mn-ea"/>
          <a:cs typeface="+mn-cs"/>
        </a:defRPr>
      </a:lvl2pPr>
      <a:lvl3pPr marL="771652" algn="l" defTabSz="771652" rtl="0" eaLnBrk="1" latinLnBrk="0" hangingPunct="1">
        <a:defRPr sz="1518" kern="1200">
          <a:solidFill>
            <a:schemeClr val="tx1"/>
          </a:solidFill>
          <a:latin typeface="+mn-lt"/>
          <a:ea typeface="+mn-ea"/>
          <a:cs typeface="+mn-cs"/>
        </a:defRPr>
      </a:lvl3pPr>
      <a:lvl4pPr marL="1157476" algn="l" defTabSz="771652" rtl="0" eaLnBrk="1" latinLnBrk="0" hangingPunct="1">
        <a:defRPr sz="1518" kern="1200">
          <a:solidFill>
            <a:schemeClr val="tx1"/>
          </a:solidFill>
          <a:latin typeface="+mn-lt"/>
          <a:ea typeface="+mn-ea"/>
          <a:cs typeface="+mn-cs"/>
        </a:defRPr>
      </a:lvl4pPr>
      <a:lvl5pPr marL="1543301" algn="l" defTabSz="771652" rtl="0" eaLnBrk="1" latinLnBrk="0" hangingPunct="1">
        <a:defRPr sz="1518" kern="1200">
          <a:solidFill>
            <a:schemeClr val="tx1"/>
          </a:solidFill>
          <a:latin typeface="+mn-lt"/>
          <a:ea typeface="+mn-ea"/>
          <a:cs typeface="+mn-cs"/>
        </a:defRPr>
      </a:lvl5pPr>
      <a:lvl6pPr marL="1929125" algn="l" defTabSz="771652" rtl="0" eaLnBrk="1" latinLnBrk="0" hangingPunct="1">
        <a:defRPr sz="1518" kern="1200">
          <a:solidFill>
            <a:schemeClr val="tx1"/>
          </a:solidFill>
          <a:latin typeface="+mn-lt"/>
          <a:ea typeface="+mn-ea"/>
          <a:cs typeface="+mn-cs"/>
        </a:defRPr>
      </a:lvl6pPr>
      <a:lvl7pPr marL="2314953" algn="l" defTabSz="771652" rtl="0" eaLnBrk="1" latinLnBrk="0" hangingPunct="1">
        <a:defRPr sz="1518" kern="1200">
          <a:solidFill>
            <a:schemeClr val="tx1"/>
          </a:solidFill>
          <a:latin typeface="+mn-lt"/>
          <a:ea typeface="+mn-ea"/>
          <a:cs typeface="+mn-cs"/>
        </a:defRPr>
      </a:lvl7pPr>
      <a:lvl8pPr marL="2700777" algn="l" defTabSz="771652" rtl="0" eaLnBrk="1" latinLnBrk="0" hangingPunct="1">
        <a:defRPr sz="1518" kern="1200">
          <a:solidFill>
            <a:schemeClr val="tx1"/>
          </a:solidFill>
          <a:latin typeface="+mn-lt"/>
          <a:ea typeface="+mn-ea"/>
          <a:cs typeface="+mn-cs"/>
        </a:defRPr>
      </a:lvl8pPr>
      <a:lvl9pPr marL="3086601" algn="l" defTabSz="771652" rtl="0" eaLnBrk="1" latinLnBrk="0" hangingPunct="1">
        <a:defRPr sz="151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94005FCE-371D-436D-8B69-5A676E1B91C8}"/>
              </a:ext>
            </a:extLst>
          </p:cNvPr>
          <p:cNvSpPr txBox="1"/>
          <p:nvPr/>
        </p:nvSpPr>
        <p:spPr>
          <a:xfrm>
            <a:off x="0" y="375869"/>
            <a:ext cx="10288588" cy="646331"/>
          </a:xfrm>
          <a:prstGeom prst="rect">
            <a:avLst/>
          </a:prstGeom>
          <a:noFill/>
        </p:spPr>
        <p:txBody>
          <a:bodyPr wrap="square" rtlCol="0">
            <a:spAutoFit/>
          </a:bodyPr>
          <a:lstStyle/>
          <a:p>
            <a:pPr algn="ctr"/>
            <a:r>
              <a:rPr lang="fi-FI" sz="3600" b="1" dirty="0">
                <a:solidFill>
                  <a:schemeClr val="tx2"/>
                </a:solidFill>
              </a:rPr>
              <a:t>Kuopio250-juhlavuoden some-pohjan käyttö</a:t>
            </a:r>
          </a:p>
        </p:txBody>
      </p:sp>
      <p:sp>
        <p:nvSpPr>
          <p:cNvPr id="3" name="Tekstiruutu 2">
            <a:extLst>
              <a:ext uri="{FF2B5EF4-FFF2-40B4-BE49-F238E27FC236}">
                <a16:creationId xmlns:a16="http://schemas.microsoft.com/office/drawing/2014/main" id="{0D47FADD-4E8C-4E71-8681-600816F4B1AB}"/>
              </a:ext>
            </a:extLst>
          </p:cNvPr>
          <p:cNvSpPr txBox="1"/>
          <p:nvPr/>
        </p:nvSpPr>
        <p:spPr>
          <a:xfrm>
            <a:off x="618710" y="1139842"/>
            <a:ext cx="9141549" cy="8833187"/>
          </a:xfrm>
          <a:prstGeom prst="rect">
            <a:avLst/>
          </a:prstGeom>
          <a:noFill/>
        </p:spPr>
        <p:txBody>
          <a:bodyPr wrap="square" rtlCol="0">
            <a:spAutoFit/>
          </a:bodyPr>
          <a:lstStyle/>
          <a:p>
            <a:r>
              <a:rPr lang="fi-FI" sz="2000" b="1" dirty="0">
                <a:solidFill>
                  <a:schemeClr val="tx2"/>
                </a:solidFill>
              </a:rPr>
              <a:t>VALITSE DIA, JOTA HALUAT KÄYTTÄÄ </a:t>
            </a:r>
          </a:p>
          <a:p>
            <a:pPr marL="835953" lvl="1" indent="-321520">
              <a:buFont typeface="Arial" panose="020B0604020202020204" pitchFamily="34" charset="0"/>
              <a:buChar char="•"/>
            </a:pPr>
            <a:r>
              <a:rPr lang="fi-FI" sz="2000" dirty="0"/>
              <a:t>Diat on jaoteltu osiin sisällön mukaan. Dioihin voi lisätä kuvan juhlavuoden muodon sisään tai taustakuvaksi ja osaan voi lisätä myös tekstiä. Osiot on jaoteltu yleisiin juhlavuoden dioihin sekä </a:t>
            </a:r>
            <a:r>
              <a:rPr lang="fi-FI" sz="2000" dirty="0" err="1"/>
              <a:t>Voep</a:t>
            </a:r>
            <a:r>
              <a:rPr lang="fi-FI" sz="2000" dirty="0"/>
              <a:t> olla –kampanjaviesteillä sekä alaviestien sovelluksilla oleviin dioihin. Tiivistä osiot nähdäksesi yhdellä silmäyksellä niiden otsikot. Klikkaamalla osion puolestaan auki, näet diavaihtoehdot ko. osiossa. </a:t>
            </a:r>
          </a:p>
          <a:p>
            <a:pPr marL="835953" lvl="1" indent="-321520">
              <a:buFont typeface="Arial" panose="020B0604020202020204" pitchFamily="34" charset="0"/>
              <a:buChar char="•"/>
            </a:pPr>
            <a:r>
              <a:rPr lang="fi-FI" sz="2000" dirty="0"/>
              <a:t>Diat, joissa lisätään kuva juhlavuoden muotoon: </a:t>
            </a:r>
          </a:p>
          <a:p>
            <a:pPr marL="1750490" lvl="2" indent="-321520">
              <a:buFont typeface="Arial" panose="020B0604020202020204" pitchFamily="34" charset="0"/>
              <a:buChar char="•"/>
            </a:pPr>
            <a:r>
              <a:rPr lang="fi-FI" sz="1600" dirty="0"/>
              <a:t>Lisää valokuva klikkaamalla muodon sisällä olevaa kuvat-kuvaketta ja hae haluamasi kuva tietokoneesi tiedostoista.</a:t>
            </a:r>
          </a:p>
          <a:p>
            <a:pPr marL="1750490" lvl="2" indent="-321520">
              <a:buFont typeface="Arial" panose="020B0604020202020204" pitchFamily="34" charset="0"/>
              <a:buChar char="•"/>
            </a:pPr>
            <a:r>
              <a:rPr lang="fi-FI" sz="1600" dirty="0"/>
              <a:t>Kun olet tuonut kuvan muotoon, voit vielä rajata sitä sopivaan kohtaan muodon sisällä valitsemalla rajaus-työkalun ja siirtämällä kuvaa muodon sisällä. Huomioi kuitenkin, että kuva täyttää muodosta sen alan, joka jää dian rajojen sisällä (muoto menee siis osassa dioista reunojen yli, mikä ei tule näkyviin talletettavaan lopulliseen kuvaan).</a:t>
            </a:r>
          </a:p>
          <a:p>
            <a:pPr marL="835953" lvl="1" indent="-321520">
              <a:buFont typeface="Arial" panose="020B0604020202020204" pitchFamily="34" charset="0"/>
              <a:buChar char="•"/>
            </a:pPr>
            <a:r>
              <a:rPr lang="fi-FI" sz="2000" dirty="0"/>
              <a:t>Diat, joissa lisätään taustakuva</a:t>
            </a:r>
          </a:p>
          <a:p>
            <a:pPr marL="1750490" lvl="2" indent="-321520">
              <a:buFont typeface="Arial" panose="020B0604020202020204" pitchFamily="34" charset="0"/>
              <a:buChar char="•"/>
            </a:pPr>
            <a:r>
              <a:rPr lang="fi-FI" sz="1600" dirty="0"/>
              <a:t>Klikkaa valitun dian päällä hiiren 2-painikkeella.</a:t>
            </a:r>
          </a:p>
          <a:p>
            <a:pPr marL="1750490" lvl="2" indent="-321520">
              <a:buFont typeface="Arial" panose="020B0604020202020204" pitchFamily="34" charset="0"/>
              <a:buChar char="•"/>
            </a:pPr>
            <a:r>
              <a:rPr lang="fi-FI" sz="1600" dirty="0"/>
              <a:t>Valitse "Muotoile tausta” </a:t>
            </a:r>
            <a:r>
              <a:rPr lang="fi-FI" sz="1600" dirty="0">
                <a:sym typeface="Wingdings" panose="05000000000000000000" pitchFamily="2" charset="2"/>
              </a:rPr>
              <a:t></a:t>
            </a:r>
            <a:r>
              <a:rPr lang="fi-FI" sz="1600" dirty="0"/>
              <a:t> Klikkaa "Kuva- tai pintakuviotäyttö” </a:t>
            </a:r>
            <a:r>
              <a:rPr lang="fi-FI" sz="1600" dirty="0">
                <a:sym typeface="Wingdings" panose="05000000000000000000" pitchFamily="2" charset="2"/>
              </a:rPr>
              <a:t> </a:t>
            </a:r>
            <a:r>
              <a:rPr lang="fi-FI" sz="1600" dirty="0"/>
              <a:t>klikkaa "Lisää..." ja valitse haluamasi kuva tiedostoistasi. </a:t>
            </a:r>
          </a:p>
          <a:p>
            <a:pPr marL="1750490" lvl="2" indent="-321520">
              <a:buFont typeface="Arial" panose="020B0604020202020204" pitchFamily="34" charset="0"/>
              <a:buChar char="•"/>
            </a:pPr>
            <a:r>
              <a:rPr lang="fi-FI" sz="1600" dirty="0"/>
              <a:t>Kuvaa ei pysty sijoittelemaan dialla. Jos haluat kuvan rajautuvan täsmälleen tietyllä tavalla, se tulee rajata valmiiksi neliön muotoon kuvankäsittelyohjelmalla. </a:t>
            </a:r>
          </a:p>
          <a:p>
            <a:pPr marL="835953" lvl="1" indent="-321520">
              <a:buFont typeface="Arial" panose="020B0604020202020204" pitchFamily="34" charset="0"/>
              <a:buChar char="•"/>
            </a:pPr>
            <a:r>
              <a:rPr lang="fi-FI" sz="2000" dirty="0"/>
              <a:t>Diat, joissa lisätään myös tekstiä</a:t>
            </a:r>
          </a:p>
          <a:p>
            <a:pPr marL="1750490" lvl="2" indent="-321520">
              <a:buFont typeface="Arial" panose="020B0604020202020204" pitchFamily="34" charset="0"/>
              <a:buChar char="•"/>
            </a:pPr>
            <a:r>
              <a:rPr lang="fi-FI" sz="1600" dirty="0"/>
              <a:t>Pidä tekstit lyhyenä ja ytimekkäänä. </a:t>
            </a:r>
          </a:p>
          <a:p>
            <a:pPr marL="1750490" lvl="2" indent="-321520">
              <a:buFont typeface="Arial" panose="020B0604020202020204" pitchFamily="34" charset="0"/>
              <a:buChar char="•"/>
            </a:pPr>
            <a:r>
              <a:rPr lang="fi-FI" sz="1600" dirty="0"/>
              <a:t>Muotoile tarvittaessa fontin kokoa (fonttina </a:t>
            </a:r>
            <a:r>
              <a:rPr lang="fi-FI" sz="1600" dirty="0" err="1"/>
              <a:t>Corbel</a:t>
            </a:r>
            <a:r>
              <a:rPr lang="fi-FI" sz="1600" dirty="0"/>
              <a:t>, otsikoissa </a:t>
            </a:r>
            <a:r>
              <a:rPr lang="fi-FI" sz="1600" dirty="0" err="1"/>
              <a:t>bold</a:t>
            </a:r>
            <a:r>
              <a:rPr lang="fi-FI" sz="1600" dirty="0"/>
              <a:t>).</a:t>
            </a:r>
          </a:p>
          <a:p>
            <a:pPr marL="514433" lvl="1"/>
            <a:endParaRPr lang="fi-FI" sz="2000" dirty="0"/>
          </a:p>
          <a:p>
            <a:r>
              <a:rPr lang="fi-FI" sz="2000" b="1" dirty="0">
                <a:solidFill>
                  <a:schemeClr val="tx2"/>
                </a:solidFill>
              </a:rPr>
              <a:t>TALLENNA NIMELLÄ</a:t>
            </a:r>
          </a:p>
          <a:p>
            <a:r>
              <a:rPr lang="fi-FI" sz="2000" dirty="0"/>
              <a:t>Valitse tallennusmuodoksi jpg tai png ja </a:t>
            </a:r>
            <a:r>
              <a:rPr lang="fi-FI" sz="2000" b="1" u="sng" dirty="0"/>
              <a:t>tallenna vain kyseinen dia!</a:t>
            </a:r>
          </a:p>
          <a:p>
            <a:endParaRPr lang="fi-FI" sz="2000" dirty="0"/>
          </a:p>
          <a:p>
            <a:r>
              <a:rPr lang="fi-FI" sz="2000" dirty="0"/>
              <a:t>Testaa mikä mallipohja sopii missäkin tilanteessa. Kuvavalinnasta </a:t>
            </a:r>
          </a:p>
          <a:p>
            <a:r>
              <a:rPr lang="fi-FI" sz="2000" dirty="0"/>
              <a:t>riippuen osa mallipohjista toimii paremmin ja osa huonommin.</a:t>
            </a:r>
          </a:p>
          <a:p>
            <a:endParaRPr lang="fi-FI" sz="2000" dirty="0"/>
          </a:p>
          <a:p>
            <a:r>
              <a:rPr lang="fi-FI" sz="2000" b="1" dirty="0">
                <a:solidFill>
                  <a:schemeClr val="tx2"/>
                </a:solidFill>
              </a:rPr>
              <a:t>Tehdään yhdessä juhlavuosi näkyväksi maailmalle!</a:t>
            </a:r>
          </a:p>
        </p:txBody>
      </p:sp>
    </p:spTree>
    <p:extLst>
      <p:ext uri="{BB962C8B-B14F-4D97-AF65-F5344CB8AC3E}">
        <p14:creationId xmlns:p14="http://schemas.microsoft.com/office/powerpoint/2010/main" val="3702162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D3988B44-889C-3CBC-0C86-4A3FFF967E44}"/>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291958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504C2DB6-89C0-36A4-7A23-2EA2C1F2CD5B}"/>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4203232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ED3670A1-5B43-F4FF-91A9-06C3E7A757C9}"/>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271170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F96F0D-9EE5-F58D-6833-115E169F5D33}"/>
              </a:ext>
            </a:extLst>
          </p:cNvPr>
          <p:cNvSpPr>
            <a:spLocks noGrp="1"/>
          </p:cNvSpPr>
          <p:nvPr>
            <p:ph type="ctrTitle"/>
          </p:nvPr>
        </p:nvSpPr>
        <p:spPr/>
        <p:txBody>
          <a:bodyPr/>
          <a:lstStyle/>
          <a:p>
            <a:endParaRPr lang="fi-FI"/>
          </a:p>
        </p:txBody>
      </p:sp>
      <p:sp>
        <p:nvSpPr>
          <p:cNvPr id="3" name="Kuvan paikkamerkki 2">
            <a:extLst>
              <a:ext uri="{FF2B5EF4-FFF2-40B4-BE49-F238E27FC236}">
                <a16:creationId xmlns:a16="http://schemas.microsoft.com/office/drawing/2014/main" id="{5F21681F-1872-0935-D92D-C033CCD36AD7}"/>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2618210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3E2A80-FB80-C331-D295-50CF914FAE4C}"/>
              </a:ext>
            </a:extLst>
          </p:cNvPr>
          <p:cNvSpPr>
            <a:spLocks noGrp="1"/>
          </p:cNvSpPr>
          <p:nvPr>
            <p:ph type="ctrTitle"/>
          </p:nvPr>
        </p:nvSpPr>
        <p:spPr/>
        <p:txBody>
          <a:bodyPr/>
          <a:lstStyle/>
          <a:p>
            <a:endParaRPr lang="fi-FI"/>
          </a:p>
        </p:txBody>
      </p:sp>
      <p:sp>
        <p:nvSpPr>
          <p:cNvPr id="3" name="Kuvan paikkamerkki 2">
            <a:extLst>
              <a:ext uri="{FF2B5EF4-FFF2-40B4-BE49-F238E27FC236}">
                <a16:creationId xmlns:a16="http://schemas.microsoft.com/office/drawing/2014/main" id="{0EA0321D-B047-73D2-F25C-A2A125B45BE1}"/>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3685088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0A18AD-01E2-5F58-07EA-09153E72FD90}"/>
              </a:ext>
            </a:extLst>
          </p:cNvPr>
          <p:cNvSpPr>
            <a:spLocks noGrp="1"/>
          </p:cNvSpPr>
          <p:nvPr>
            <p:ph type="ctrTitle"/>
          </p:nvPr>
        </p:nvSpPr>
        <p:spPr/>
        <p:txBody>
          <a:bodyPr/>
          <a:lstStyle/>
          <a:p>
            <a:endParaRPr lang="fi-FI"/>
          </a:p>
        </p:txBody>
      </p:sp>
      <p:sp>
        <p:nvSpPr>
          <p:cNvPr id="3" name="Kuvan paikkamerkki 2">
            <a:extLst>
              <a:ext uri="{FF2B5EF4-FFF2-40B4-BE49-F238E27FC236}">
                <a16:creationId xmlns:a16="http://schemas.microsoft.com/office/drawing/2014/main" id="{CABBCC13-D82A-30D0-7C42-736E74388878}"/>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437339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39A8BE0-AF64-E5A3-F00D-448816CFC8E5}"/>
              </a:ext>
            </a:extLst>
          </p:cNvPr>
          <p:cNvSpPr>
            <a:spLocks noGrp="1"/>
          </p:cNvSpPr>
          <p:nvPr>
            <p:ph type="body" idx="1"/>
          </p:nvPr>
        </p:nvSpPr>
        <p:spPr/>
        <p:txBody>
          <a:bodyPr/>
          <a:lstStyle/>
          <a:p>
            <a:endParaRPr lang="fi-FI"/>
          </a:p>
        </p:txBody>
      </p:sp>
      <p:sp>
        <p:nvSpPr>
          <p:cNvPr id="3" name="Tekstin paikkamerkki 2">
            <a:extLst>
              <a:ext uri="{FF2B5EF4-FFF2-40B4-BE49-F238E27FC236}">
                <a16:creationId xmlns:a16="http://schemas.microsoft.com/office/drawing/2014/main" id="{3D994E5F-9F42-4CC6-D536-0920B3E2918B}"/>
              </a:ext>
            </a:extLst>
          </p:cNvPr>
          <p:cNvSpPr>
            <a:spLocks noGrp="1"/>
          </p:cNvSpPr>
          <p:nvPr>
            <p:ph type="body" idx="10"/>
          </p:nvPr>
        </p:nvSpPr>
        <p:spPr/>
        <p:txBody>
          <a:bodyPr/>
          <a:lstStyle/>
          <a:p>
            <a:endParaRPr lang="fi-FI"/>
          </a:p>
        </p:txBody>
      </p:sp>
      <p:sp>
        <p:nvSpPr>
          <p:cNvPr id="4" name="Otsikko 3">
            <a:extLst>
              <a:ext uri="{FF2B5EF4-FFF2-40B4-BE49-F238E27FC236}">
                <a16:creationId xmlns:a16="http://schemas.microsoft.com/office/drawing/2014/main" id="{9EBE1E58-913C-4FA4-6280-4A294F7F3136}"/>
              </a:ext>
            </a:extLst>
          </p:cNvPr>
          <p:cNvSpPr>
            <a:spLocks noGrp="1"/>
          </p:cNvSpPr>
          <p:nvPr>
            <p:ph type="title"/>
          </p:nvPr>
        </p:nvSpPr>
        <p:spPr/>
        <p:txBody>
          <a:bodyPr/>
          <a:lstStyle/>
          <a:p>
            <a:endParaRPr lang="fi-FI"/>
          </a:p>
        </p:txBody>
      </p:sp>
      <p:sp>
        <p:nvSpPr>
          <p:cNvPr id="5" name="Kuvan paikkamerkki 4">
            <a:extLst>
              <a:ext uri="{FF2B5EF4-FFF2-40B4-BE49-F238E27FC236}">
                <a16:creationId xmlns:a16="http://schemas.microsoft.com/office/drawing/2014/main" id="{7EB14792-170D-6EA0-C0DC-F502A4AFE5AF}"/>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4023839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715D38F-3A39-D503-5EE5-CC6D82CFBF7E}"/>
              </a:ext>
            </a:extLst>
          </p:cNvPr>
          <p:cNvSpPr>
            <a:spLocks noGrp="1"/>
          </p:cNvSpPr>
          <p:nvPr>
            <p:ph type="body" idx="1"/>
          </p:nvPr>
        </p:nvSpPr>
        <p:spPr/>
        <p:txBody>
          <a:bodyPr/>
          <a:lstStyle/>
          <a:p>
            <a:endParaRPr lang="fi-FI"/>
          </a:p>
        </p:txBody>
      </p:sp>
      <p:sp>
        <p:nvSpPr>
          <p:cNvPr id="3" name="Otsikko 2">
            <a:extLst>
              <a:ext uri="{FF2B5EF4-FFF2-40B4-BE49-F238E27FC236}">
                <a16:creationId xmlns:a16="http://schemas.microsoft.com/office/drawing/2014/main" id="{3E03FF57-BF22-5B4D-C26F-37D0EE8F0502}"/>
              </a:ext>
            </a:extLst>
          </p:cNvPr>
          <p:cNvSpPr>
            <a:spLocks noGrp="1"/>
          </p:cNvSpPr>
          <p:nvPr>
            <p:ph type="title"/>
          </p:nvPr>
        </p:nvSpPr>
        <p:spPr/>
        <p:txBody>
          <a:bodyPr/>
          <a:lstStyle/>
          <a:p>
            <a:endParaRPr lang="fi-FI"/>
          </a:p>
        </p:txBody>
      </p:sp>
      <p:sp>
        <p:nvSpPr>
          <p:cNvPr id="4" name="Kuvan paikkamerkki 3">
            <a:extLst>
              <a:ext uri="{FF2B5EF4-FFF2-40B4-BE49-F238E27FC236}">
                <a16:creationId xmlns:a16="http://schemas.microsoft.com/office/drawing/2014/main" id="{AC784FE9-5649-518D-5C6B-723D70E5033B}"/>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301409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39C458-BDBE-5B60-BBE2-8B6B1DE7C07C}"/>
              </a:ext>
            </a:extLst>
          </p:cNvPr>
          <p:cNvSpPr>
            <a:spLocks noGrp="1"/>
          </p:cNvSpPr>
          <p:nvPr>
            <p:ph type="title"/>
          </p:nvPr>
        </p:nvSpPr>
        <p:spPr/>
        <p:txBody>
          <a:bodyPr/>
          <a:lstStyle/>
          <a:p>
            <a:endParaRPr lang="fi-FI"/>
          </a:p>
        </p:txBody>
      </p:sp>
      <p:sp>
        <p:nvSpPr>
          <p:cNvPr id="3" name="Alaotsikko 2">
            <a:extLst>
              <a:ext uri="{FF2B5EF4-FFF2-40B4-BE49-F238E27FC236}">
                <a16:creationId xmlns:a16="http://schemas.microsoft.com/office/drawing/2014/main" id="{4AC1425F-BD87-98FE-436F-C742882FAA51}"/>
              </a:ext>
            </a:extLst>
          </p:cNvPr>
          <p:cNvSpPr>
            <a:spLocks noGrp="1"/>
          </p:cNvSpPr>
          <p:nvPr>
            <p:ph type="subTitle" idx="1"/>
          </p:nvPr>
        </p:nvSpPr>
        <p:spPr/>
        <p:txBody>
          <a:bodyPr/>
          <a:lstStyle/>
          <a:p>
            <a:endParaRPr lang="fi-FI"/>
          </a:p>
        </p:txBody>
      </p:sp>
      <p:sp>
        <p:nvSpPr>
          <p:cNvPr id="4" name="Kuvan paikkamerkki 3">
            <a:extLst>
              <a:ext uri="{FF2B5EF4-FFF2-40B4-BE49-F238E27FC236}">
                <a16:creationId xmlns:a16="http://schemas.microsoft.com/office/drawing/2014/main" id="{E6013A62-26EF-D4AC-AC91-7CE9CAC4FB8D}"/>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3715957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5897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5539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810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790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675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662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628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4F40D17B-9673-8BD0-C42F-4DFD558C135C}"/>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4250517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FA3091F7-78D4-EFD0-BB10-A6227FF64863}"/>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3428613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B670768B-B576-4E2E-FCAD-751D00C7559A}"/>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3018229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F2C91EC2-D1E0-4B53-2EBD-F73122DF65A5}"/>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4055208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BE38BDF6-CA32-DD2C-9F23-5A233A5D9AC3}"/>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1422179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934115C0-155B-3ADA-F178-43D5701D70FE}"/>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3854067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588F5F5F-7175-2D7B-F5FC-906083F38370}"/>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725775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2614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8623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80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118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378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9014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675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73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104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79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099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7143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54951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328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703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165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47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277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923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6177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3590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45568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0451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3862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1246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0717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1719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79940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6467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3560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47595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22864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082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ACA0F880-78D3-66E7-7C81-7342BF707D7C}"/>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2565965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89E31058-89DD-408C-D57B-AA80F4AE4B5E}"/>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36732558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491EC4C1-071C-B207-3263-7FF3608EB32F}"/>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20793430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86008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36595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5614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4549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28879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4562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1333D750-7394-6D3F-B3AA-E726F9390A88}"/>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42345042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2870AE96-162D-C15E-83E8-7F61551DF0F4}"/>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40738085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54646DB3-C5CB-6703-B6BB-EB1BD1DA8013}"/>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28943678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F0487432-1A9C-57AD-648B-044022947007}"/>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904044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53395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5279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9424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1286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2361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38124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F9CEFA15-76EF-8AAC-E7E4-4DFE05D6248F}"/>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32626744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FD056EA7-853F-83D9-471A-F4C06369483A}"/>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0237664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4CB671D4-F7E1-0414-F2A4-6E90E9410D3B}"/>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7684430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24352657-341C-D83B-AB9E-EA2F2D8A0FBC}"/>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2325124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3942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99303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35470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11159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4382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6657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6C414ECF-30CA-CBEC-EF36-4B60FEA0AF74}"/>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29288735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7CB153D3-6478-A897-BA8D-D78BC4EC9082}"/>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30418722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75B5AEAE-F1C6-24B2-5847-CEBA7D31AB8C}"/>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39213531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55463DB1-FDE9-77D9-CCD0-F330C8718341}"/>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4277954623"/>
      </p:ext>
    </p:extLst>
  </p:cSld>
  <p:clrMapOvr>
    <a:masterClrMapping/>
  </p:clrMapOvr>
</p:sld>
</file>

<file path=ppt/theme/theme1.xml><?xml version="1.0" encoding="utf-8"?>
<a:theme xmlns:a="http://schemas.openxmlformats.org/drawingml/2006/main" name="Office-teema">
  <a:themeElements>
    <a:clrScheme name="Kuopio_250v">
      <a:dk1>
        <a:srgbClr val="000000"/>
      </a:dk1>
      <a:lt1>
        <a:srgbClr val="FFFFFF"/>
      </a:lt1>
      <a:dk2>
        <a:srgbClr val="79004E"/>
      </a:dk2>
      <a:lt2>
        <a:srgbClr val="FFFFFF"/>
      </a:lt2>
      <a:accent1>
        <a:srgbClr val="79004E"/>
      </a:accent1>
      <a:accent2>
        <a:srgbClr val="B63B8A"/>
      </a:accent2>
      <a:accent3>
        <a:srgbClr val="F277C6"/>
      </a:accent3>
      <a:accent4>
        <a:srgbClr val="E6BEDD"/>
      </a:accent4>
      <a:accent5>
        <a:srgbClr val="F6AA63"/>
      </a:accent5>
      <a:accent6>
        <a:srgbClr val="E56954"/>
      </a:accent6>
      <a:hlink>
        <a:srgbClr val="5971DF"/>
      </a:hlink>
      <a:folHlink>
        <a:srgbClr val="8030A7"/>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uopio_PPT_esityspohja_2022_02" id="{8154F65F-D714-5549-AF19-EF114B541283}" vid="{F8777D3D-0779-7644-9429-86E25C695B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D80760472651A842B5AD9658ED94B96B" ma:contentTypeVersion="20" ma:contentTypeDescription="Luo uusi asiakirja." ma:contentTypeScope="" ma:versionID="8fe816b17ca18e25adb06ce5d5e1c267">
  <xsd:schema xmlns:xsd="http://www.w3.org/2001/XMLSchema" xmlns:xs="http://www.w3.org/2001/XMLSchema" xmlns:p="http://schemas.microsoft.com/office/2006/metadata/properties" xmlns:ns1="http://schemas.microsoft.com/sharepoint/v3" xmlns:ns2="a6db7673-297e-4ccc-adeb-eb5ebc756bc0" xmlns:ns3="c4a1da25-6feb-468b-b2bd-3c22cfe74ca6" xmlns:ns4="0d6d4dba-695f-45ba-b49a-c33d35e8033f" targetNamespace="http://schemas.microsoft.com/office/2006/metadata/properties" ma:root="true" ma:fieldsID="598b24c3f92f6447ff21ecbd447bb4fd" ns1:_="" ns2:_="" ns3:_="" ns4:_="">
    <xsd:import namespace="http://schemas.microsoft.com/sharepoint/v3"/>
    <xsd:import namespace="a6db7673-297e-4ccc-adeb-eb5ebc756bc0"/>
    <xsd:import namespace="c4a1da25-6feb-468b-b2bd-3c22cfe74ca6"/>
    <xsd:import namespace="0d6d4dba-695f-45ba-b49a-c33d35e8033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Yhtenäisen yhteensopivuuskäytännön ominaisuudet" ma:hidden="true" ma:internalName="_ip_UnifiedCompliancePolicyProperties">
      <xsd:simpleType>
        <xsd:restriction base="dms:Note"/>
      </xsd:simpleType>
    </xsd:element>
    <xsd:element name="_ip_UnifiedCompliancePolicyUIAction" ma:index="19" nillable="true" ma:displayName="Yhtenäisen yhteensopivuuskäytännön käyttöliittymän toiminto"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db7673-297e-4ccc-adeb-eb5ebc756b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Kuvien tunnisteet" ma:readOnly="false" ma:fieldId="{5cf76f15-5ced-4ddc-b409-7134ff3c332f}" ma:taxonomyMulti="true" ma:sspId="49964bb6-1a6e-4045-af7e-4cdc4df897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a1da25-6feb-468b-b2bd-3c22cfe74ca6" elementFormDefault="qualified">
    <xsd:import namespace="http://schemas.microsoft.com/office/2006/documentManagement/types"/>
    <xsd:import namespace="http://schemas.microsoft.com/office/infopath/2007/PartnerControls"/>
    <xsd:element name="SharedWithUsers" ma:index="21"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d6d4dba-695f-45ba-b49a-c33d35e8033f"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9a01406e-e3e2-449d-a324-30761e2fff40}" ma:internalName="TaxCatchAll" ma:showField="CatchAllData" ma:web="c4a1da25-6feb-468b-b2bd-3c22cfe74c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a6db7673-297e-4ccc-adeb-eb5ebc756bc0">
      <Terms xmlns="http://schemas.microsoft.com/office/infopath/2007/PartnerControls"/>
    </lcf76f155ced4ddcb4097134ff3c332f>
    <_ip_UnifiedCompliancePolicyProperties xmlns="http://schemas.microsoft.com/sharepoint/v3" xsi:nil="true"/>
    <TaxCatchAll xmlns="0d6d4dba-695f-45ba-b49a-c33d35e8033f" xsi:nil="true"/>
  </documentManagement>
</p:properties>
</file>

<file path=customXml/itemProps1.xml><?xml version="1.0" encoding="utf-8"?>
<ds:datastoreItem xmlns:ds="http://schemas.openxmlformats.org/officeDocument/2006/customXml" ds:itemID="{746941DB-45BF-4499-9A08-B86B0ED08A03}"/>
</file>

<file path=customXml/itemProps2.xml><?xml version="1.0" encoding="utf-8"?>
<ds:datastoreItem xmlns:ds="http://schemas.openxmlformats.org/officeDocument/2006/customXml" ds:itemID="{1E783C4B-A857-49CE-9FB1-A48937705C04}"/>
</file>

<file path=customXml/itemProps3.xml><?xml version="1.0" encoding="utf-8"?>
<ds:datastoreItem xmlns:ds="http://schemas.openxmlformats.org/officeDocument/2006/customXml" ds:itemID="{A6889AA9-9B9F-493E-8EB3-3A9C07F04F5A}"/>
</file>

<file path=docProps/app.xml><?xml version="1.0" encoding="utf-8"?>
<Properties xmlns="http://schemas.openxmlformats.org/officeDocument/2006/extended-properties" xmlns:vt="http://schemas.openxmlformats.org/officeDocument/2006/docPropsVTypes">
  <Template/>
  <TotalTime>2294</TotalTime>
  <Words>260</Words>
  <Application>Microsoft Office PowerPoint</Application>
  <PresentationFormat>Mukautettu</PresentationFormat>
  <Paragraphs>21</Paragraphs>
  <Slides>90</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90</vt:i4>
      </vt:variant>
    </vt:vector>
  </HeadingPairs>
  <TitlesOfParts>
    <vt:vector size="96" baseType="lpstr">
      <vt:lpstr>Arial</vt:lpstr>
      <vt:lpstr>Calibri</vt:lpstr>
      <vt:lpstr>Corbel</vt:lpstr>
      <vt:lpstr>System Font Regular</vt:lpstr>
      <vt:lpstr>Wingdings</vt:lpstr>
      <vt:lpstr>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Otsikko tulee tähän näin</dc:title>
  <dc:creator>Nevalainen Soile Marika</dc:creator>
  <cp:lastModifiedBy>Nevalainen Soile Marika</cp:lastModifiedBy>
  <cp:revision>97</cp:revision>
  <dcterms:created xsi:type="dcterms:W3CDTF">2022-06-08T10:04:00Z</dcterms:created>
  <dcterms:modified xsi:type="dcterms:W3CDTF">2025-01-22T13:46:52Z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0x010100D80760472651A842B5AD9658ED94B96B</vt:lpwstr>
  </property>
</Properties>
</file>