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8"/>
  </p:notesMasterIdLst>
  <p:sldIdLst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EDD"/>
    <a:srgbClr val="8F993E"/>
    <a:srgbClr val="8031A7"/>
    <a:srgbClr val="2CD5C4"/>
    <a:srgbClr val="A7C6ED"/>
    <a:srgbClr val="CEFF8C"/>
    <a:srgbClr val="275D38"/>
    <a:srgbClr val="5A71DF"/>
    <a:srgbClr val="FDAA63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30334-3163-41C3-9B99-1452F6FF7E74}" v="92" dt="2026-04-23T09:47:4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3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0:26:01.410"/>
    </inkml:context>
    <inkml:brush xml:id="br0">
      <inkml:brushProperty name="width" value="0.05" units="cm"/>
      <inkml:brushProperty name="height" value="0.05" units="cm"/>
      <inkml:brushProperty name="color" value="#5971DF"/>
    </inkml:brush>
  </inkml:definitions>
  <inkml:trace contextRef="#ctx0" brushRef="#br0">1217 306 24575,'-1'-3'0,"1"0"0,0 0 0,-1 0 0,0-1 0,-1 1 0,1 1 0,0-2 0,0 2 0,-1-2 0,1 2 0,-1 0 0,0-2 0,0 2 0,-1-1 0,2 1 0,-2 0 0,1 0 0,-1 0 0,1 0 0,-5-2 0,-8-5 0,1 1 0,-28-11 0,26 13 0,-8-4 0,0 1 0,-1 0 0,0 2 0,0 1 0,-1 1 0,1 1 0,-1 2 0,-40 0 0,51 3 0,1 1 0,-1 0 0,1 1 0,0 0 0,0 1 0,0 0 0,1 2 0,-1 0 0,2-1 0,-1 3 0,0-1 0,1 1 0,0 1 0,1 0 0,0 0 0,-18 20 0,2 5 0,2 1 0,0 1 0,3 1 0,1 2 0,-17 42 0,14-21 0,3 1 0,-24 111 0,35-112 0,4 0 0,-1 82 0,19 121 0,-7-207 0,3-1 0,23 88 0,-27-126 0,2 0 0,0-1 0,1 1 0,0-1 0,2 0 0,0-2 0,0 1 0,1 0 0,1-1 0,1-1 0,-1 0 0,21 17 0,-24-23 0,1-2 0,0 0 0,0 0 0,1 0 0,-1-1 0,1 0 0,-1-1 0,1 0 0,1 0 0,-1-2 0,15 2 0,-11-2 0,1-2 0,-1 1 0,0-1 0,1-2 0,-1 1 0,0-1 0,21-9 0,-9 1 0,-1-1 0,0-1 0,-1-1 0,0-1 0,-2-1 0,0-2 0,39-37 0,-37 28 0,-1 0 0,-2-1 0,0-1 0,-2 0 0,-1-3 0,15-36 0,-15 23 0,-2 0 0,-2-1 0,16-90 0,-20 50 0,2-116 0,-18-84 0,-9 70 0,10 180 0,0 2 0,-4-1 0,0 2 0,-15-38 0,20 60 0,-1 1 0,-1-1 0,-1 0 0,1 1 0,-1 0 0,0 1 0,-1 0 0,0 0 0,-1 0 0,0 1 0,0 1 0,0-1 0,-21-11 0,17 13 0,0 1 0,0 0 0,0 0 0,0 2 0,-1-1 0,0 2 0,0-1 0,0 3 0,0-1 0,0 0 0,-23 4 0,10 1 0,2 1 0,-1 0 0,2 3 0,-1 0 0,-26 12 0,-117 66 0,123-61 0,21-11 0,1 0 0,0 2 0,1 0 0,1 2 0,1 1 0,-19 20 0,15-10 0,2 1 0,1 0 0,-34 65 0,22-26 0,2 2 0,4 1 0,3 2 0,-26 135 0,40-147 0,4-1 0,2 1 0,2-1 0,3 1 0,2 0 0,18 91 0,-16-128 0,2 0 0,0 0 0,2-1 0,0 0 0,1 0 0,2-1 0,25 38 0,-28-49 0,0-1 0,1 1 0,1-1 0,-1-2 0,2 1 0,-1-1 0,2 0 0,-1 0 0,1-2 0,0 0 0,0-1 0,1 0 0,0 0 0,27 4 0,-18-5 0,0-1 0,0 0 0,0-3 0,1 0 0,-1-1 0,0-1 0,0-1 0,0-1 0,1-1 0,-1-1 0,22-9 0,-18 3 0,0-1 0,-1-1 0,0-1 0,-1-1 0,-1-1 0,-1-1 0,0-2 0,22-21 0,-10 2 0,-1-2 0,-3-1 0,-1-1 0,-2-1 0,-1-3 0,-3 0 0,-1 0 0,-4-2 0,25-85 0,-20 41 0,-5-1 0,-4 0 0,-3-2 0,-2-145 0,-11 218 0,-1 0 0,0-1 0,-2 1 0,0 0 0,-1 1 0,-1-1 0,-2 1 0,1 0 0,-2 1 0,-1-1 0,-1 2 0,-1 0 0,0 0 0,-22-24 0,13 18 0,0 1 0,-2 1 0,-1 2 0,0 0 0,-38-24 0,54 39 0,-1 1 0,0 1 0,0-1 0,0 0 0,-1 2 0,1 0 0,-1 0 0,1 1 0,-1 0 0,0 1 0,0 0 0,-1 0 0,1 1 0,1 0 0,-1 1 0,0 0 0,-1 0 0,1 2 0,1-1 0,-1 1 0,-12 5 0,2 3 0,0 1 0,1 0 0,0 2 0,1 0 0,1 1 0,0 1 0,-15 19 0,-97 131 0,128-164 0,-48 69 0,2 3 0,3 1 0,5 3 0,-55 148 0,77-173 0,2 0 0,3 2 0,1-1 0,4 1 0,2 0 0,2 0 0,2 1 0,11 91 0,-6-119 30,1-1 0,1 0 0,20 51 0,-23-71-108,-1 1 0,3-1 0,-2 0-1,1 0 1,1 0 0,0-1 0,0 0 0,0 1 0,0-2-1,1 1 1,0-1 0,1 0 0,-1 0 0,1 0 0,-1-1-1,2 0 1,-1-1 0,8 4 0,17 0-6748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8:33:11.364"/>
    </inkml:context>
    <inkml:brush xml:id="br0">
      <inkml:brushProperty name="width" value="0.05" units="cm"/>
      <inkml:brushProperty name="height" value="0.05" units="cm"/>
      <inkml:brushProperty name="color" value="#F277C6"/>
    </inkml:brush>
  </inkml:definitions>
  <inkml:trace contextRef="#ctx0" brushRef="#br0">1373 176 24575,'-3'-1'0,"0"0"0,0 1 0,0-2 0,0 0 0,0 1 0,0 0 0,0-2 0,-2 0 0,-12-7 0,-55-21 0,16 5 0,-2 3 0,-1 3 0,-87-20 0,113 35 0,0 1 0,-1 2 0,1 1 0,0 2 0,-1 1 0,-36 7 0,26 0 0,-1 3 0,2 1 0,-82 36 0,109-40 0,0 0 0,-1 2 0,2 0 0,0 0 0,0 2 0,1 0 0,-21 25 0,14-12 0,0 1 0,3 1 0,-24 46 0,30-50 0,2 1 0,0-1 0,2 2 0,1-1 0,1 2 0,1-1 0,1 0 0,1 1 0,2-1 0,1 0 0,1 1 0,8 52 0,-4-62 0,0-1 0,0 1 0,2-1 0,0 0 0,2-1 0,0 0 0,13 19 0,-2-9 0,0 1 0,1-2 0,26 21 0,-37-37 0,1-1 0,0 1 0,-1-2 0,2 0 0,-1 0 0,2-1 0,-1 0 0,0-1 0,1-1 0,16 4 0,18-1 0,71 2 0,-69-6 0,295 13 0,-315-14 0,1-2 0,0-1 0,-1 0 0,1-3 0,46-12 0,-54 11 0,0-1 0,-2-2 0,1 0 0,-1-1 0,0 0 0,0-2 0,-1 0 0,17-16 0,-22 15 0,-2-1 0,1-1 0,-2 0 0,1 0 0,-2-1 0,-1-1 0,13-28 0,-12 21 0,-1 1 0,-2-1 0,0-1 0,-2 0 0,4-30 0,-8 38 0,0 0 0,-1-1 0,-1 2 0,0-1 0,-2 0 0,0 0 0,0 0 0,-1 0 0,-2 2 0,0-2 0,-1 2 0,0-1 0,0 1 0,-2 0 0,0 1 0,-1 0 0,-1 0 0,0 1 0,-16-15 0,-1 2 0,-1 1 0,-1 1 0,-62-36 0,38 29 0,-95-36 0,115 55 0,0 2 0,0 1 0,-2 1 0,1 2 0,0 2 0,-1 2 0,1 1 0,-68 7 0,56 0 0,1 2 0,0 2 0,1 2 0,1 2 0,-1 2 0,-53 28 0,75-32 0,2 1 0,0 1 0,0 1 0,1 1 0,1 0 0,1 2 0,-1 0 0,3 1 0,0 0 0,1 2 0,0 0 0,2 1 0,0 0 0,2 1 0,-10 27 0,14-21 0,2-1 0,1 1 0,1-1 0,2 1 0,0 0 0,2 0 0,7 45 0,-5-60 0,0 0 0,1 0 0,0 0 0,1-1 0,1 1 0,-1-2 0,2 1 0,14 22 0,-7-17 0,1-1 0,0 0 0,1-1 0,36 28 0,-5-12 0,2-2 0,2-2 0,80 33 0,-91-45 0,-1-2 0,2-1 0,0-3 0,0-1 0,1-1 0,1-3 0,-1-2 0,1-1 0,-1-3 0,80-10 0,-95 6 0,-1 0 0,0-1 0,0-3 0,-1 1 0,0-2 0,-1-1 0,0-1 0,-1-2 0,0 0 0,0 0 0,-2-3 0,0 1 0,-2-2 0,0-1 0,0 0 0,-2-2 0,0 0 0,18-31 0,-25 34 0,0-1 0,-2 0 0,0-1 0,-1 1 0,0-2 0,-2 1 0,-1-1 0,-1 0 0,-1 0 0,0 1 0,-1-2 0,-1 1 0,-2 0 0,1 0 0,-3 0 0,0 1 0,-1-1 0,-1 1 0,0 0 0,-15-29 0,9 21 0,-3 2 0,0 0 0,-1 1 0,-1 0 0,-2 2 0,-1 0 0,-22-20 0,9 13 0,-1 1 0,-2 3 0,0 1 0,-44-23 0,53 35 0,0 1 0,0 2 0,-1 0 0,-1 1 0,0 3 0,1 0 0,-32-2 0,6 4 0,-1 2 0,-102 11 0,132-6 0,0 2 0,-1 1 0,2 1 0,-1 0 0,1 2 0,0 1 0,1 2 0,0-1 0,1 2 0,0 1 0,1 1 0,1 1 0,0 0 0,-30 34 0,36-34 0,1 0 0,0 2 0,2-1 0,-1 1 0,3 1 0,-1 0 0,2 0 0,0 0 0,1 1 0,2 1 0,0-1 0,1 1 0,0 0 0,2 0 0,1 0 0,0 0 0,2 0 0,4 28 0,-3-31 0,3 0 0,-1 0 0,1 0 0,1-1 0,2 0 0,-1 0 0,1-1 0,1 1 0,1-2 0,1 1 0,18 19 0,-12-16 0,1-2 0,1-1 0,1 0 0,-1-1 0,3-2 0,-1 0 0,41 17 0,-14-12 0,2-1 0,-1-3 0,1-3 0,1-1 0,0-2 0,1-3 0,87-3 0,-106-4 0,-1-1 0,0-2 0,0-1 0,0-1 0,-1-2 0,0-1 0,-1-1 0,1-3 0,51-30 0,-58 29 0,-2 0 0,0-1 0,-1-1 0,-1-2 0,0 0 0,-1-1 0,-1-1 0,-2-1 0,1 0 0,-2-1 0,-1 0 0,11-29 0,-19 41 0,-2-1 0,1-2 0,-2 2 0,0-1 0,0 1 0,-1-2 0,-1 1 0,0 0 0,0 0 0,-2 0 0,0 0 0,0-1 0,-1 1 0,-1 0 0,0 1 0,0-1 0,-2 0 0,1 1 0,-2 0 0,0 0 0,0 1 0,-12-18 0,2 7 0,0 1 0,-1 1 0,-1 0 0,-1 1 0,-1 1 0,0 1 0,-2 0 0,1 2 0,-2 0 0,-36-17 0,25 18 0,0 1 0,-1 2 0,1 1 0,-3 2 0,2 1 0,-2 2 0,-40-1 0,76 6 0,-70-4 0,0 3 0,-113 14 0,164-10 0,0 0 0,0 1 0,0 2 0,1 1 0,0-1 0,0 3 0,1-1 0,0 2 0,0 0 0,1 1 0,1 1 0,-1 0 0,-26 29 0,25-20 0,1 2 0,2 0 0,0 1 0,1 0 0,1 1 0,1 0 0,2 2 0,-12 43 0,11-24 0,1 1 0,4 1 0,1 0 0,1 58 0,4-91 0,1-1 0,0 1 0,0 0 0,2 0 0,0 0 0,0-1 0,2 0 0,0-1 0,0 1 0,2 0 0,-1 0 0,2-2 0,-1 1 0,1-1 0,1 0 0,1-1 0,0 0 0,0 0 0,1 0 0,0-2 0,1 0 0,0 0 0,0-1 0,1-1 0,16 8 0,3-2 0,0 0 0,1-3 0,1-1 0,42 7 0,141 6 0,-174-19 0,2-3 0,-2-1 0,2-3 0,-2 0 0,1-4 0,-1-1 0,77-27 0,-98 28 0,-2-2 0,1-1 0,-1 0 0,-1-1 0,-1-1 0,1-1 0,19-20 0,-25 21 0,-2 0 0,1-1 0,-2-1 0,0 0 0,-1 1 0,-1-2 0,1 0 0,-3 0 0,1-1 0,4-21 0,-6 20 0,-1-1 0,0 0 0,-1 0 0,-1 0 0,-2-1 0,0 1 0,0 0 0,-3 0 0,1 0 0,-2 0 0,0 1 0,-1-1 0,0 1 0,-2 0 0,0 0 0,-2 0 0,1 1 0,-2 1 0,0 0 0,-1 0 0,-1 1 0,0 0 0,-1 1 0,-20-17 0,0 5 0,-1 2 0,0 1 0,-2 1 0,0 2 0,-2 2 0,1 1 0,-2 2 0,-1 2 0,0 2 0,0 1 0,-1 2 0,0 2 0,0 1 0,-1 2 0,1 3 0,-1 0 0,-63 12 0,86-9 0,1 1 0,0 2 0,1 0 0,-1 0 0,0 2 0,2 0 0,0 1 0,-1 1 0,1 1 0,2-1 0,-1 3 0,1-1 0,-23 26 0,23-20 0,0 0 0,2 1 0,0 1 0,1-1 0,2 2 0,-1 0 0,2 0 0,1 0 0,1 1 0,0 0 0,-1 26 0,4-26 0,2 0 0,0 0 0,1 0 0,2 1 0,0-1 0,1 0 0,1-1 0,1 2 0,1-2 0,2-1 0,-1 1 0,2 0 0,1-1 0,16 25 0,-15-28 0,1-2 0,1 1 0,0-2 0,0 0 0,2 0 0,0-2 0,-1 1 0,3-2 0,-1 0 0,1-1 0,0-1 0,1 0 0,0-2 0,0 0 0,1-1 0,30 6 0,-7-6 0,0-1 0,1-4 0,0 0 0,0-3 0,-1-1 0,0-2 0,0-2 0,-1-1 0,1-3 0,-1-1 0,-1-3 0,-1-1 0,0-1 0,65-42 0,-82 45 0,-2-3 0,1 1 0,-2-2 0,0 0 0,-1-2 0,-1 0 0,-1-1 0,21-36 0,-27 39 0,0-1 0,-1-1 0,0 1 0,-3-1 0,1-1 0,-2 1 0,0-1 0,-2 1 0,0-2 0,-1 1 0,-1-23 0,-2 34 0,-1 0 0,0 0 0,1-1 0,-2 1 0,0 0 0,0 1 0,0-1 0,-2 1 0,0-1 0,-9-14 0,4 11 0,0 0 0,-1 1 0,1 1 0,-2 0 0,0 0 0,-18-11 0,-13-4 0,-2 1 0,-1 2 0,-65-22 0,91 37 0,-40-16 0,-2 2 0,-1 4 0,0 2 0,-1 3 0,-87-7 0,120 19 0,2 1 0,-2 2 0,2 0 0,-1 2 0,-55 15 0,65-12 0,-1 0 0,1 2 0,1 0 0,-1 2 0,1 0 0,1 1 0,0 0 0,-32 30 0,36-25 0,-1 0 0,1 0 0,1 2 0,0 0 0,2 0 0,0 1 0,1 0 0,1 1 0,2 0 0,-1 1 0,3-1 0,-5 29 0,5-22 0,2 0 0,1 0 0,1 0 0,2 0 0,1 0 0,1-1 0,1 1 0,1-1 0,15 42 0,-15-52 0,3-1 0,-1 0 0,1 0 0,2-1 0,-1 0 0,1-1 0,1 0 0,0 0 0,2-1 0,22 19 0,-15-17 0,0-1 0,0-2 0,2 0 0,-1-1 0,1-1 0,0-1 0,28 7 0,-5-5 0,-1-3 0,2 0 0,-1-4 0,0-1 0,0-3 0,0-1 0,89-14 0,-99 9 0,-1-2 0,-1-1 0,0-1 0,0-2 0,58-30 0,-75 33 0,-1 0 0,1-1 0,-2-1 0,-1-1 0,1 1 0,-1-2 0,-1-1 0,0 1 0,-2-1 0,1 0 0,-1-1 0,-1-1 0,9-19 0,-8 10 0,-1 0 0,-1-1 0,-1 0 0,-1-1 0,-2 1 0,0-1 0,-2 1 0,-1-31 0,-1 44 0,-1 0 0,0 0 0,-1 0 0,-1 1 0,0-1 0,-1 0 0,0 1 0,-1 0 0,0 0 0,-1 1 0,0-1 0,-1 1 0,0 0 0,-1 0 0,-1 1 0,1 1 0,-1-1 0,-17-13 0,2 7 0,-2 1 0,1 1 0,-1 1 0,-2 2 0,1 0 0,-1 1 0,0 2 0,-35-5 0,3 3 0,-1 3 0,-117 1 0,137 7 0,0 2 0,0 2 0,1 0 0,-41 13 0,69-14 0,0-1 0,-1 2 0,2 0 0,-1 0 0,1 1 0,0 0 0,0 1 0,1 0 0,0 1 0,0 0 0,1 1 0,0 0 0,0 0 0,1 1 0,0 0 0,1 0 0,-7 13 0,3 2 0,2 0 0,1-1 0,1 2 0,1-1 0,1 2 0,2-2 0,-1 1 0,3 1 0,1-1 0,0 1 0,3 0 0,0-2 0,1 1 0,1 0 0,17 45 0,-16-56 0,2 1 0,0-1 0,1 0 0,1-1 0,0 0 0,0 0 0,2-1 0,-1 0 0,2-1 0,17 13 0,-11-12 0,0-1 0,1 1 0,1-3 0,0 0 0,0-1 0,43 12 0,-12-11 0,0-1 0,0-3 0,1-2 0,0-2 0,-1-3 0,54-7 0,-47 2 0,0-3 0,95-27 0,-126 27 0,-1-1 0,0-1 0,-2-1 0,2-1 0,-3-1 0,1-2 0,34-27 0,-51 35 0,1 0 0,-1 0 0,-1-1 0,1 0 0,-2 0 0,1-1 0,-1 0 0,-1 0 0,0-1 0,0 1 0,-1-1 0,0 0 0,-1 0 0,0 0 0,-1 0 0,2-19 0,-4 17 0,-1 0 0,0 0 0,0 1 0,-1 0 0,0-1 0,-2 1 0,0 0 0,0-1 0,-1 2 0,0-1 0,-1 1 0,0-1 0,-1 2 0,-14-19 0,0 5 0,-1 1 0,-2 1 0,-48-38 0,-90-45 0,57 39 0,56 34-1365,33 23-5461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5:58:47.153"/>
    </inkml:context>
    <inkml:brush xml:id="br0">
      <inkml:brushProperty name="width" value="0.05" units="cm"/>
      <inkml:brushProperty name="height" value="0.05" units="cm"/>
      <inkml:brushProperty name="color" value="#FDAA63"/>
    </inkml:brush>
  </inkml:definitions>
  <inkml:trace contextRef="#ctx0" brushRef="#br0">1046 150 24575,'-29'-9'0,"0"2"0,-1 1 0,-56-4 0,-93 8 0,109 3 0,23-1 0,1 2 0,-1 1 0,0 3 0,-61 16 0,90-17 0,1 1 0,0 0 0,0 1 0,0 1 0,1 1 0,0 1 0,1 0 0,0 0 0,0 2 0,1 0 0,1 0 0,0 2 0,1-1 0,-12 17 0,12-11 0,1 1 0,0 0 0,1 0 0,1 1 0,2 0 0,0 0 0,1 1 0,1 0 0,0 0 0,0 31 0,4-39 0,1 1 0,1 0 0,0-1 0,1 1 0,1-1 0,0 1 0,7 18 0,-6-23 0,1 0 0,0 0 0,0-1 0,1 0 0,0 0 0,0 0 0,1-1 0,0 0 0,1 0 0,15 12 0,-7-9 0,0-1 0,2 0 0,-1-2 0,1 0 0,0 0 0,0-2 0,1 0 0,35 5 0,-8-4 0,-1-3 0,78-2 0,-53-7 0,0-3 0,-1-3 0,0-3 0,0-3 0,-2-3 0,0-3 0,-2-2 0,0-4 0,-2-2 0,-2-3 0,79-58 0,-108 68 0,35-32 0,-59 48 0,0 0 0,0-1 0,-1 0 0,0 0 0,-1 0 0,0-1 0,0 0 0,7-19 0,-12 24 0,1 1 0,-1 0 0,-1-1 0,1 1 0,0-1 0,-1 1 0,0-1 0,0 1 0,-1-1 0,1 1 0,-1-1 0,0 1 0,-3-8 0,1 5 0,0 0 0,0 1 0,-1 0 0,0 0 0,0 0 0,-1 0 0,-9-9 0,-4-1 0,0 1 0,-2 1 0,0 0 0,-24-11 0,-12-4 0,-1 3 0,-1 2 0,-90-24 0,48 23 0,-140-16 0,190 35 0,-1 1 0,1 3 0,-1 2 0,-62 8 0,95-5 0,0 0 0,0 1 0,1 1 0,-1 1 0,1 0 0,0 1 0,1 1 0,0 1 0,0 0 0,1 1 0,0 0 0,1 1 0,0 1 0,1 1 0,-15 16 0,14-10 0,0 0 0,1 1 0,1 1 0,1 0 0,1 1 0,1 0 0,1 0 0,0 1 0,-7 42 0,13-48 0,0-1 0,0 1 0,2-1 0,0 1 0,1-1 0,0 1 0,2-1 0,0 0 0,0 1 0,2-1 0,0-1 0,1 1 0,0-1 0,17 28 0,-9-23 0,0-2 0,2 0 0,0 0 0,1-2 0,0 0 0,1-1 0,1-1 0,1 0 0,0-2 0,0 0 0,1-1 0,1-2 0,42 14 0,-36-15 0,0-1 0,1-2 0,-1-1 0,1-1 0,0-1 0,-1-2 0,1 0 0,0-2 0,0-2 0,-1 0 0,30-10 0,-12-1 0,-1-2 0,-1-3 0,0-1 0,-2-2 0,0-2 0,-2-1 0,-1-3 0,-1-1 0,-2-1 0,53-59 0,-73 71 0,0 0 0,-2-1 0,0-1 0,-1 0 0,-1-1 0,-1-1 0,-1 1 0,8-31 0,-15 43 0,0 1 0,-1-2 0,-1 1 0,1 0 0,-2 0 0,1 0 0,-2 0 0,1-1 0,-1 1 0,-1 0 0,0 0 0,0 0 0,-1 0 0,0 1 0,-1-1 0,0 1 0,-1-1 0,0 1 0,0 1 0,0-1 0,-1 1 0,-10-11 0,5 9 0,0-1 0,-1 2 0,0-1 0,0 2 0,-1 0 0,0 0 0,-24-9 0,16 9 0,-1 0 0,0 2 0,0 1 0,-35-4 0,11 7 0,0 1 0,0 2 0,0 2 0,-67 14 0,-134 31-1365,213-42-5461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5:59:16.877"/>
    </inkml:context>
    <inkml:brush xml:id="br0">
      <inkml:brushProperty name="width" value="0.05" units="cm"/>
      <inkml:brushProperty name="height" value="0.05" units="cm"/>
      <inkml:brushProperty name="color" value="#FDAA63"/>
    </inkml:brush>
  </inkml:definitions>
  <inkml:trace contextRef="#ctx0" brushRef="#br0">2054 66 24575,'-22'-1'0,"-41"-8"0,11 2 0,-226-17 0,83 9 0,32 7 0,0 7 0,-163 20 0,221-7 0,0 5 0,2 4 0,-149 50 0,224-62 0,0 2 0,-38 21 0,58-27 0,0 0 0,0 0 0,1 0 0,-1 1 0,1 0 0,0 1 0,1-1 0,0 1 0,0 0 0,0 1 0,1 0 0,-5 9 0,8-12 0,0 0 0,0 0 0,0 1 0,1-1 0,0 1 0,0-1 0,0 1 0,0-1 0,1 1 0,0 0 0,1-1 0,-1 1 0,1-1 0,0 1 0,0-1 0,1 1 0,-1-1 0,1 0 0,1 1 0,-1-1 0,1 0 0,-1-1 0,2 1 0,-1 0 0,0-1 0,1 0 0,0 0 0,0 0 0,0 0 0,0 0 0,1-1 0,-1 0 0,1 0 0,5 3 0,34 16 0,2-1 0,0-3 0,87 23 0,-63-25 0,0-4 0,76 3 0,647 9 0,-671-23 0,-54 2 0,0 3 0,112 24 0,-126-19 0,97 4 0,58-12 0,-47-2 0,486-14 0,-549 9 0,141-13 0,-213 13 0,-1-1 0,0-1 0,0-2 0,-1 0 0,0-2 0,43-23 0,-64 31 0,0 0 0,0-1 0,-1 0 0,1 0 0,-1 0 0,0 0 0,1 0 0,-1 0 0,-1-1 0,1 1 0,3-8 0,-5 9 0,0 0 0,-1 0 0,1 0 0,-1 0 0,1 0 0,-1 0 0,0-1 0,0 1 0,0 0 0,0 0 0,0 0 0,0-1 0,-1 1 0,1 0 0,-1 0 0,0 0 0,1 0 0,-1 0 0,0 0 0,0 0 0,0 0 0,-1 0 0,1 0 0,0 1 0,-3-3 0,-11-13 0,-1 1 0,-1 1 0,0 1 0,-1 0 0,0 2 0,-24-13 0,-124-54 0,162 77 0,-124-51 0,-162-44 0,209 76 0,-2 3 0,0 5 0,-107-5 0,-315 18 0,436 1 0,-153 17 0,135-8 0,81-10-170,1 1-1,-1-1 0,1 0 1,-1 0-1,1 0 0,0-1 1,-7-1-1,-2-4-6655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6:17:42.891"/>
    </inkml:context>
    <inkml:brush xml:id="br0">
      <inkml:brushProperty name="width" value="0.05" units="cm"/>
      <inkml:brushProperty name="height" value="0.05" units="cm"/>
      <inkml:brushProperty name="color" value="#275D38"/>
    </inkml:brush>
  </inkml:definitions>
  <inkml:trace contextRef="#ctx0" brushRef="#br0">1907 132 24575,'-145'-40'0,"-183"-25"0,235 53 0,-1 4 0,0 4 0,-106 10 0,155-2 0,0 2 0,0 2 0,0 2 0,1 2 0,0 2 0,-53 25 0,69-25 0,0 1 0,1 1 0,1 1 0,1 2 0,0 1 0,1 0 0,2 2 0,0 1 0,-37 49 0,42-48 0,2 1 0,0 0 0,1 1 0,2 1 0,1 0 0,1 1 0,-10 43 0,17-57 0,1 0 0,0 0 0,2 1 0,-1-1 0,2 0 0,-1 0 0,2 1 0,0-1 0,1 0 0,0 0 0,1-1 0,1 1 0,0-1 0,1 0 0,0 0 0,1 0 0,12 16 0,2-4 0,1-1 0,0 0 0,2-2 0,1-1 0,0-1 0,48 28 0,-8-10 0,125 50 0,-111-59 0,2-2 0,1-4 0,1-4 0,0-4 0,1-3 0,1-3 0,0-5 0,148-10 0,-142-4 0,-1-4 0,0-3 0,-2-4 0,0-5 0,-1-3 0,-2-3 0,-2-5 0,80-47 0,-106 51 0,-2-3 0,88-74 0,-121 90 0,-1 0 0,-1-1 0,0-1 0,-2-1 0,-1-1 0,-1-1 0,0 0 0,17-42 0,-29 57 0,0 1 0,-1-1 0,0 1 0,-1-1 0,0 0 0,0 0 0,-1 0 0,0-1 0,-1 1 0,-1 0 0,1 0 0,-1 0 0,-1 0 0,0 0 0,0 0 0,-1 0 0,-1 0 0,1 1 0,-1 0 0,-1 0 0,0 0 0,0 0 0,-1 1 0,0-1 0,0 1 0,-1 1 0,-12-11 0,-6-3 0,-2 2 0,0 1 0,0 1 0,-2 1 0,0 2 0,-61-21 0,-195-40 0,41 31 0,-2 10 0,-461-2 0,616 37 0,1 3 0,-133 24 0,176-18 0,2 1 0,-1 3 0,2 2 0,0 1 0,1 3 0,-63 38 0,75-39 0,1 3 0,1 0 0,1 2 0,1 1 0,1 1 0,1 1 0,2 1 0,-31 47 0,45-59 0,0 0 0,2 1 0,-1 0 0,2 1 0,0-1 0,2 1 0,0 0 0,-2 20 0,5-23 0,0 0 0,2 0 0,0 0 0,0 0 0,1 0 0,1 0 0,1 0 0,0-1 0,1 0 0,13 27 0,-4-15 0,2-1 0,1-1 0,0 0 0,2-2 0,1 0 0,1-1 0,0-1 0,2-1 0,0-1 0,1-1 0,51 27 0,-24-18 0,1-3 0,0-2 0,2-2 0,1-3 0,71 12 0,-31-14 0,0-5 0,1-3 0,0-5 0,0-4 0,0-4 0,188-40 0,-153 15 0,-1-7 0,-3-5 0,-1-5 0,167-92 0,-103 28 0,-167 98 0,-2-1 0,0-2 0,-1 0 0,0-1 0,-2-1 0,17-22 0,-30 35 0,-1 1 0,1-1 0,-2 0 0,1 0 0,-1 0 0,0-1 0,-1 1 0,1-1 0,-1 0 0,-1 1 0,0-1 0,0 0 0,0 0 0,-1-10 0,-2 9 0,1 1 0,-1-1 0,-1 1 0,1-1 0,-1 1 0,-1 0 0,1 0 0,-2 0 0,1 1 0,-1-1 0,0 1 0,-10-11 0,-9-7 0,-1 0 0,-2 2 0,0 1 0,-1 1 0,-50-27 0,21 18 0,-2 2 0,-72-24 0,48 27 0,-2 4 0,0 3 0,-1 4 0,-108-4 0,-348 19 0,518 0-120,12-2-18,0 1 0,1 1-1,-1 0 1,0 1 0,0 0-1,1 0 1,-1 1-1,-19 9 1,13 0-6688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6:18:40.043"/>
    </inkml:context>
    <inkml:brush xml:id="br0">
      <inkml:brushProperty name="width" value="0.05" units="cm"/>
      <inkml:brushProperty name="height" value="0.05" units="cm"/>
      <inkml:brushProperty name="color" value="#240E61"/>
    </inkml:brush>
  </inkml:definitions>
  <inkml:trace contextRef="#ctx0" brushRef="#br0">999 114 24575,'-5'-1'0,"0"0"0,0 0 0,0-1 0,0 0 0,0 0 0,1 0 0,-1 0 0,-6-5 0,-9-4 0,-1 1 0,-1 1 0,0 1 0,0 1 0,0 0 0,-1 2 0,0 1 0,0 1 0,-27-1 0,27 4 0,-1 1 0,1 0 0,-1 2 0,-38 9 0,48-8 0,0 1 0,0 0 0,1 1 0,0 1 0,0 0 0,0 1 0,1 0 0,-19 17 0,6-1 0,0 1 0,2 0 0,1 2 0,1 1 0,1 0 0,1 2 0,2 0 0,1 1 0,2 0 0,1 2 0,1-1 0,2 2 0,1-1 0,1 1 0,-3 49 0,6-33 0,3 1 0,2-1 0,12 99 0,-8-123 0,2 0 0,1 0 0,1 0 0,1-1 0,1 0 0,1 0 0,1-1 0,2-1 0,18 26 0,-9-20 0,2-1 0,1-1 0,1 0 0,1-3 0,1 0 0,33 20 0,-40-31 0,0 0 0,1-1 0,0-1 0,1-1 0,0-1 0,0-1 0,1-1 0,0-2 0,44 5 0,-52-10 0,1-1 0,-1-1 0,0 0 0,0-2 0,0 0 0,0 0 0,-1-2 0,1 0 0,-1-1 0,-1 0 0,1-2 0,-1 0 0,21-16 0,-9 3 0,0-1 0,-2 0 0,0-2 0,-2-1 0,36-53 0,-42 52 0,-2 0 0,-1-1 0,-1-1 0,-1-1 0,-2 1 0,-1-2 0,-1 1 0,-2-1 0,-1 0 0,-1-1 0,-2 1 0,-1-1 0,-2 1 0,-1-1 0,-1 1 0,-9-36 0,5 33 0,-2 1 0,-1 0 0,-2 0 0,-1 1 0,-1 1 0,-2 0 0,-1 1 0,-1 1 0,-2 1 0,-1 0 0,-1 2 0,-1 0 0,-2 1 0,-41-32 0,15 20 0,-1 2 0,-89-44 0,119 68 0,-1 1 0,1 2 0,-1 0 0,-1 1 0,1 2 0,-1 0 0,0 2 0,-1 0 0,-40 2 0,52 3 0,0 0 0,0 1 0,0 1 0,1 0 0,0 0 0,-1 2 0,2-1 0,-1 2 0,1-1 0,0 1 0,0 1 0,1 0 0,0 1 0,0 0 0,1 0 0,-15 21 0,-4 8 0,3 1 0,1 1 0,-27 61 0,24-43 0,2 1 0,3 2 0,2 0 0,3 1 0,-14 105 0,27-137 0,2 0 0,1 0 0,2 0 0,1 0 0,1 0 0,1-1 0,2 1 0,1-1 0,1 0 0,2 0 0,0-1 0,2-1 0,1 0 0,21 31 0,-21-38 0,2-1 0,0 0 0,1-1 0,1-1 0,0-1 0,2 0 0,0-1 0,0-1 0,1-1 0,1-1 0,0-1 0,1 0 0,0-2 0,0-1 0,1 0 0,0-2 0,1 0 0,-1-2 0,1-1 0,0 0 0,27-2 0,-19-1 0,0-2 0,-1-1 0,1-2 0,-1-1 0,0-1 0,-1-2 0,1-1 0,-2-1 0,37-19 0,-48 20 0,-1-1 0,0 0 0,0-1 0,-2 0 0,1-2 0,-2 1 0,1-2 0,-2 0 0,0-1 0,-1 0 0,-1-1 0,0 0 0,-1-1 0,-1 0 0,11-31 0,-10 12 0,-2 1 0,-1-1 0,-2 0 0,-1-1 0,-2 1 0,-2-1 0,-1 1 0,-13-75 0,2 50 0,-4 1 0,-1 1 0,-4 0 0,-43-88 0,50 119 0,-1 0 0,-2 1 0,-1 2 0,-1-1 0,-32-33 0,39 48 0,-1 1 0,0 0 0,0 1 0,-1 0 0,0 1 0,-1 1 0,0 0 0,0 1 0,0 0 0,-1 2 0,0 0 0,-20-4 0,18 6 0,0 1 0,0 0 0,0 1 0,0 1 0,0 1 0,0 1 0,0 0 0,0 2 0,0 0 0,0 0 0,-21 10 0,20-5 0,1 0 0,0 2 0,0 0 0,1 0 0,0 2 0,1 0 0,1 1 0,0 0 0,-21 28 0,17-17 0,0 1 0,2 1 0,1 0 0,1 2 0,1 0 0,2 0 0,1 1 0,1 0 0,2 1 0,-8 56 0,15-79-114,0 0 1,1 0-1,0 0 0,1 0 0,0 0 1,0 0-1,1 0 0,0-1 0,0 1 1,0 0-1,8 13 0,13 12-6712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C9B7B-DDAE-406B-BF4B-491DDF37D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72C-CE63-4BAD-9E63-7FFFAAA49B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C7CED-1651-4B1A-9ACD-ADF8250895F8}" type="datetimeFigureOut">
              <a:rPr lang="LID4096"/>
              <a:pPr>
                <a:defRPr/>
              </a:pPr>
              <a:t>05/18/2026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0187EA-1822-4747-8430-3F3F5CA66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4C723B-D4FB-4D9C-9ED0-C7023AC3C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A6964-1F39-4C47-8509-95CAEBA78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379C4-DCDD-4603-80E3-A25B27DE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2414BD-74DF-41FF-B8F8-E9EB737F9C3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">
            <a:extLst>
              <a:ext uri="{FF2B5EF4-FFF2-40B4-BE49-F238E27FC236}">
                <a16:creationId xmlns:a16="http://schemas.microsoft.com/office/drawing/2014/main" id="{56816C43-3294-C80F-4773-3B965C5FC58A}"/>
              </a:ext>
            </a:extLst>
          </p:cNvPr>
          <p:cNvSpPr/>
          <p:nvPr userDrawn="1"/>
        </p:nvSpPr>
        <p:spPr>
          <a:xfrm rot="5400000">
            <a:off x="4973527" y="-278304"/>
            <a:ext cx="2983172" cy="4809197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rgbClr val="803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1DBB822-0207-7F94-0B00-18A1F4784632}"/>
              </a:ext>
            </a:extLst>
          </p:cNvPr>
          <p:cNvSpPr/>
          <p:nvPr userDrawn="1"/>
        </p:nvSpPr>
        <p:spPr>
          <a:xfrm rot="5400000">
            <a:off x="4973527" y="308017"/>
            <a:ext cx="2983171" cy="4809197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rgbClr val="F277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5" name="Picture 9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54148313-0952-9CD3-097A-355B6E1C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0376" y="1805279"/>
            <a:ext cx="4752127" cy="2938664"/>
          </a:xfrm>
          <a:custGeom>
            <a:avLst/>
            <a:gdLst>
              <a:gd name="connsiteX0" fmla="*/ 5736090 w 9220243"/>
              <a:gd name="connsiteY0" fmla="*/ 0 h 5701699"/>
              <a:gd name="connsiteX1" fmla="*/ 6862762 w 9220243"/>
              <a:gd name="connsiteY1" fmla="*/ 925286 h 5701699"/>
              <a:gd name="connsiteX2" fmla="*/ 6895483 w 9220243"/>
              <a:gd name="connsiteY2" fmla="*/ 1078070 h 5701699"/>
              <a:gd name="connsiteX3" fmla="*/ 6933519 w 9220243"/>
              <a:gd name="connsiteY3" fmla="*/ 930728 h 5701699"/>
              <a:gd name="connsiteX4" fmla="*/ 8120062 w 9220243"/>
              <a:gd name="connsiteY4" fmla="*/ 5443 h 5701699"/>
              <a:gd name="connsiteX5" fmla="*/ 9192305 w 9220243"/>
              <a:gd name="connsiteY5" fmla="*/ 854528 h 5701699"/>
              <a:gd name="connsiteX6" fmla="*/ 9137876 w 9220243"/>
              <a:gd name="connsiteY6" fmla="*/ 2079171 h 5701699"/>
              <a:gd name="connsiteX7" fmla="*/ 8615362 w 9220243"/>
              <a:gd name="connsiteY7" fmla="*/ 3445328 h 5701699"/>
              <a:gd name="connsiteX8" fmla="*/ 7646533 w 9220243"/>
              <a:gd name="connsiteY8" fmla="*/ 4593771 h 5701699"/>
              <a:gd name="connsiteX9" fmla="*/ 6236833 w 9220243"/>
              <a:gd name="connsiteY9" fmla="*/ 5421086 h 5701699"/>
              <a:gd name="connsiteX10" fmla="*/ 2982005 w 9220243"/>
              <a:gd name="connsiteY10" fmla="*/ 5410200 h 5701699"/>
              <a:gd name="connsiteX11" fmla="*/ 1632176 w 9220243"/>
              <a:gd name="connsiteY11" fmla="*/ 4631871 h 5701699"/>
              <a:gd name="connsiteX12" fmla="*/ 576262 w 9220243"/>
              <a:gd name="connsiteY12" fmla="*/ 3369129 h 5701699"/>
              <a:gd name="connsiteX13" fmla="*/ 93257 w 9220243"/>
              <a:gd name="connsiteY13" fmla="*/ 2032300 h 5701699"/>
              <a:gd name="connsiteX14" fmla="*/ 42862 w 9220243"/>
              <a:gd name="connsiteY14" fmla="*/ 849084 h 5701699"/>
              <a:gd name="connsiteX15" fmla="*/ 1104221 w 9220243"/>
              <a:gd name="connsiteY15" fmla="*/ 5444 h 5701699"/>
              <a:gd name="connsiteX16" fmla="*/ 2274433 w 9220243"/>
              <a:gd name="connsiteY16" fmla="*/ 898071 h 5701699"/>
              <a:gd name="connsiteX17" fmla="*/ 2301712 w 9220243"/>
              <a:gd name="connsiteY17" fmla="*/ 1072627 h 5701699"/>
              <a:gd name="connsiteX18" fmla="*/ 2328862 w 9220243"/>
              <a:gd name="connsiteY18" fmla="*/ 898071 h 5701699"/>
              <a:gd name="connsiteX19" fmla="*/ 3433762 w 9220243"/>
              <a:gd name="connsiteY19" fmla="*/ 16329 h 5701699"/>
              <a:gd name="connsiteX20" fmla="*/ 4533411 w 9220243"/>
              <a:gd name="connsiteY20" fmla="*/ 756557 h 5701699"/>
              <a:gd name="connsiteX21" fmla="*/ 4598533 w 9220243"/>
              <a:gd name="connsiteY21" fmla="*/ 1011667 h 5701699"/>
              <a:gd name="connsiteX22" fmla="*/ 4647519 w 9220243"/>
              <a:gd name="connsiteY22" fmla="*/ 756557 h 5701699"/>
              <a:gd name="connsiteX23" fmla="*/ 5736090 w 9220243"/>
              <a:gd name="connsiteY23" fmla="*/ 0 h 57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20243" h="5701699">
                <a:moveTo>
                  <a:pt x="5736090" y="0"/>
                </a:moveTo>
                <a:cubicBezTo>
                  <a:pt x="6674583" y="16525"/>
                  <a:pt x="6844620" y="805543"/>
                  <a:pt x="6862762" y="925286"/>
                </a:cubicBezTo>
                <a:lnTo>
                  <a:pt x="6895483" y="1078070"/>
                </a:lnTo>
                <a:lnTo>
                  <a:pt x="6933519" y="930728"/>
                </a:lnTo>
                <a:cubicBezTo>
                  <a:pt x="6960734" y="820056"/>
                  <a:pt x="7097189" y="2391"/>
                  <a:pt x="8120062" y="5443"/>
                </a:cubicBezTo>
                <a:cubicBezTo>
                  <a:pt x="8936585" y="31237"/>
                  <a:pt x="9144326" y="629745"/>
                  <a:pt x="9192305" y="854528"/>
                </a:cubicBezTo>
                <a:cubicBezTo>
                  <a:pt x="9255805" y="1181099"/>
                  <a:pt x="9199562" y="1747157"/>
                  <a:pt x="9137876" y="2079171"/>
                </a:cubicBezTo>
                <a:cubicBezTo>
                  <a:pt x="9050790" y="2572657"/>
                  <a:pt x="8838519" y="2989942"/>
                  <a:pt x="8615362" y="3445328"/>
                </a:cubicBezTo>
                <a:cubicBezTo>
                  <a:pt x="8314191" y="3926113"/>
                  <a:pt x="8018461" y="4232729"/>
                  <a:pt x="7646533" y="4593771"/>
                </a:cubicBezTo>
                <a:cubicBezTo>
                  <a:pt x="7165747" y="5005614"/>
                  <a:pt x="6815590" y="5161643"/>
                  <a:pt x="6236833" y="5421086"/>
                </a:cubicBezTo>
                <a:cubicBezTo>
                  <a:pt x="4297361" y="6048828"/>
                  <a:pt x="3179762" y="5430158"/>
                  <a:pt x="2982005" y="5410200"/>
                </a:cubicBezTo>
                <a:cubicBezTo>
                  <a:pt x="2515733" y="5270499"/>
                  <a:pt x="1837191" y="4826000"/>
                  <a:pt x="1632176" y="4631871"/>
                </a:cubicBezTo>
                <a:cubicBezTo>
                  <a:pt x="1046162" y="4112985"/>
                  <a:pt x="773323" y="3687249"/>
                  <a:pt x="576262" y="3369129"/>
                </a:cubicBezTo>
                <a:cubicBezTo>
                  <a:pt x="322187" y="2961489"/>
                  <a:pt x="92123" y="2027765"/>
                  <a:pt x="93257" y="2032300"/>
                </a:cubicBezTo>
                <a:cubicBezTo>
                  <a:pt x="-79805" y="1296325"/>
                  <a:pt x="40594" y="851352"/>
                  <a:pt x="42862" y="849084"/>
                </a:cubicBezTo>
                <a:cubicBezTo>
                  <a:pt x="305027" y="31748"/>
                  <a:pt x="1105355" y="-1360"/>
                  <a:pt x="1104221" y="5444"/>
                </a:cubicBezTo>
                <a:cubicBezTo>
                  <a:pt x="1917603" y="-12201"/>
                  <a:pt x="2194398" y="602625"/>
                  <a:pt x="2274433" y="898071"/>
                </a:cubicBezTo>
                <a:lnTo>
                  <a:pt x="2301712" y="1072627"/>
                </a:lnTo>
                <a:lnTo>
                  <a:pt x="2328862" y="898071"/>
                </a:lnTo>
                <a:cubicBezTo>
                  <a:pt x="2358190" y="749798"/>
                  <a:pt x="2626923" y="35272"/>
                  <a:pt x="3433762" y="16329"/>
                </a:cubicBezTo>
                <a:cubicBezTo>
                  <a:pt x="4209467" y="15820"/>
                  <a:pt x="4451641" y="507018"/>
                  <a:pt x="4533411" y="756557"/>
                </a:cubicBezTo>
                <a:lnTo>
                  <a:pt x="4598533" y="1011667"/>
                </a:lnTo>
                <a:lnTo>
                  <a:pt x="4647519" y="756557"/>
                </a:lnTo>
                <a:cubicBezTo>
                  <a:pt x="4687368" y="617880"/>
                  <a:pt x="4871682" y="16629"/>
                  <a:pt x="5736090" y="0"/>
                </a:cubicBezTo>
                <a:close/>
              </a:path>
            </a:pathLst>
          </a:custGeom>
          <a:solidFill>
            <a:srgbClr val="E6BEDD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92B027-2AF8-C48E-1ABF-5D5D3BBE7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321877" cy="1790700"/>
          </a:xfrm>
        </p:spPr>
        <p:txBody>
          <a:bodyPr lIns="0" tIns="0" rIns="0" bIns="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5A841-F811-7299-6211-77AE50E7E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321877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4"/>
          </p:nvPr>
        </p:nvSpPr>
        <p:spPr>
          <a:xfrm>
            <a:off x="0" y="637224"/>
            <a:ext cx="4278650" cy="4506276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rgbClr val="2CD5C4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B7B9AB-E864-4912-9D58-CB46BEA3F59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5E25-00A7-4D13-A3FA-49976EE7168C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0D9343-0154-413E-9157-6F08485DC9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C46-C7C3-47FD-92F7-DFBE39335ED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3C3685-5939-4705-B532-6EE2E620D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C61C85C-5DEF-4203-9FFC-687D69D9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4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4620616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43978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211763" y="633413"/>
            <a:ext cx="3929062" cy="4510087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2FFFA5-180E-4204-B4AC-780CC81C5A5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30F7-600A-4AF6-A8FB-F19151A90ED3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31D949-E36F-4AC0-96BD-2A97138AC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93E7-8440-41A7-A0AF-FA2D1CCF379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D68EA9E-9719-404C-A67E-FF84E3708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8CA7490-7AAB-4A47-9D17-D754E97BD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0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7F611E0-53BB-499D-A0D3-471654033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5459413" y="-7938"/>
            <a:ext cx="368458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27C7211-012D-4ED4-87B6-E2B0E265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AC2BBB-4008-CA39-A9A0-610823901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E6B48-EB87-4868-0DB3-94D37F452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2E504816-AA9F-943D-A6D2-B3E0D1DA2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92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D4EF-0A3B-47E8-A8C7-5D060099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C0E8-5D39-479D-A6BC-57F37751B110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9F144-D2E0-44B0-BD69-1DCE65FE0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B5D-05A7-4890-B703-51CFEA93808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2940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08BFCE-F35D-462D-8501-1ECFEAD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4381-3241-4222-8154-9DD294AD6166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C1036-530D-419C-832B-827CC3A46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565-C39C-49BD-B97B-04AAB21E4AB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E8204B39-6CE6-4C5A-BCAF-80498835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939935E8-2949-4BA8-9379-1374EFE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5392738" y="-4763"/>
            <a:ext cx="375126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F1AE0277-D57C-F9DA-04B1-57801DF5F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7392" y="0"/>
            <a:ext cx="2696766" cy="5143500"/>
          </a:xfrm>
          <a:prstGeom prst="rect">
            <a:avLst/>
          </a:prstGeom>
        </p:spPr>
      </p:pic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4C274CA5-8C66-4F4E-87A1-16649B2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5B07525-96C3-4A01-A8F0-5993033B0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0B2C-BA0F-5933-90AD-1D1D78FE8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743A1-DF6D-3E8E-1543-E81F89DC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440823CC-4125-6366-3024-7ECA7592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1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82CE382-7B45-4DA8-B731-150F99A0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3175" y="0"/>
            <a:ext cx="6853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53E1B7-728E-4933-904A-602AF035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78A9-2B7F-4E7F-9EA9-9F5BE9EFD846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D1414-6141-4091-A201-837481764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50-4252-4E8F-B293-4939E8FEA39C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84E64B6-243D-48E4-B7A9-2CAF509F9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3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E7620D8-F17E-42E3-BB20-7DE41EDBB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0" y="0"/>
            <a:ext cx="5984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4C274CA5-8C66-4F4E-87A1-16649B2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28A59-EC27-459C-BCBD-9E7C7317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63CA-FF99-4226-A902-8E878CF81E64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F4A469-BC7B-4206-ADEF-9A958693F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E44A-4CE9-4F12-90F6-EC8900B6EC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5B07525-96C3-4A01-A8F0-5993033B0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0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633045"/>
            <a:ext cx="8332907" cy="866851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1724792"/>
            <a:ext cx="4062671" cy="30068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1717482"/>
            <a:ext cx="4062671" cy="3014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A1D63-AE04-47BD-846F-022E2EA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D7449-7B70-424F-BB12-ECDEECB2575F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D331-C927-4CF0-943F-1D92AB7E9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E046-7A19-4297-963E-C456BE8DE2C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486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D0E04-21A2-BFCB-EF6C-1C9E68C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33600"/>
            <a:ext cx="8326800" cy="8676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3EB9684-18C3-9FCA-22F1-885E263F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/>
          <a:p>
            <a:fld id="{B4040670-9479-49D9-88C4-C2DC2BEB86F0}" type="datetimeFigureOut">
              <a:rPr lang="fi-FI" smtClean="0"/>
              <a:t>18.5.2026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3A2876-EF26-D9AE-96FC-21A9CB3A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D91C-03E7-42EC-B8BC-099D830350E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A02C4C-7622-3680-68C8-0A27879A8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42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995967-D1A0-65C6-D7EA-B222D7BA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842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8B90BF6-9CF0-778D-7A8E-F88CD0F7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2485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E4DF316-8E5B-7E3F-418B-A1B6A4252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2485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0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083662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50836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0D360CF-1629-E3C3-440C-BF94F417F2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9070" y="499734"/>
            <a:ext cx="2712301" cy="4372526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876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633045"/>
            <a:ext cx="8326315" cy="827643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A0D5E3-E095-459C-8805-D933562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E750-680A-46E3-AFEC-711FD955F6E0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51DE9F-A41D-412A-A434-BCA50B17A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F9F8-9552-47BF-BD3E-9F47416AEF94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385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FE40E-68E9-452D-8B62-CC48784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F5B3-268F-4F41-9E57-7813E9AC1915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F16818-5CF8-4313-B34D-D47530B7F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092-64FD-425A-BFAF-344846BB863F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7805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2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1543049"/>
            <a:ext cx="3163583" cy="31916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633042"/>
            <a:ext cx="4841173" cy="4101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CFB2E-B286-479E-BEE2-415297B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4226-6224-4CAE-ADA2-1F4FFE4929F3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77C-8669-408C-A008-A67E2D989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5031-A456-4645-8F02-BEC4C77D4C37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2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63160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631600"/>
            <a:ext cx="4841173" cy="41016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1541607"/>
            <a:ext cx="3163583" cy="31916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A9548-85B8-4481-BAAA-C161481C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3114-3384-44EF-9079-8E5DE152758C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F8DE-3E6C-4BEA-B1F7-F047BBE9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0AA9-869D-4514-833E-5887A8E989B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7772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rgbClr val="E6B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Kuopion kaupungin logo, jossa sana Kuopio kirjoitettu mustilla kirjaimilla.">
            <a:extLst>
              <a:ext uri="{FF2B5EF4-FFF2-40B4-BE49-F238E27FC236}">
                <a16:creationId xmlns:a16="http://schemas.microsoft.com/office/drawing/2014/main" id="{C9147DC9-BBAA-4A99-8E62-F047B89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2925"/>
            <a:ext cx="1276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158EA282-82C5-B903-CFF0-FF678E6EDEC8}"/>
              </a:ext>
            </a:extLst>
          </p:cNvPr>
          <p:cNvGrpSpPr/>
          <p:nvPr userDrawn="1"/>
        </p:nvGrpSpPr>
        <p:grpSpPr>
          <a:xfrm>
            <a:off x="4940902" y="199111"/>
            <a:ext cx="3927362" cy="4736823"/>
            <a:chOff x="4940902" y="199111"/>
            <a:chExt cx="3927362" cy="4736823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B6740FD-7502-B4A6-7C2C-C15AF555E0AF}"/>
                </a:ext>
              </a:extLst>
            </p:cNvPr>
            <p:cNvSpPr/>
            <p:nvPr userDrawn="1"/>
          </p:nvSpPr>
          <p:spPr>
            <a:xfrm>
              <a:off x="4940902" y="199111"/>
              <a:ext cx="2748650" cy="4736823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96CD9AB-C33A-858A-9886-958E2ADE6ECA}"/>
                </a:ext>
              </a:extLst>
            </p:cNvPr>
            <p:cNvSpPr/>
            <p:nvPr userDrawn="1"/>
          </p:nvSpPr>
          <p:spPr>
            <a:xfrm>
              <a:off x="5530259" y="199111"/>
              <a:ext cx="2748649" cy="4736822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rgbClr val="8031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6E779279-1521-0C46-9C8F-91CE298A63B0}"/>
                </a:ext>
              </a:extLst>
            </p:cNvPr>
            <p:cNvSpPr/>
            <p:nvPr userDrawn="1"/>
          </p:nvSpPr>
          <p:spPr>
            <a:xfrm>
              <a:off x="6119615" y="199111"/>
              <a:ext cx="2748649" cy="4736822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47904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C9147DC9-BBAA-4A99-8E62-F047B89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90538" y="543121"/>
            <a:ext cx="1276350" cy="3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B6740FD-7502-B4A6-7C2C-C15AF555E0AF}"/>
              </a:ext>
            </a:extLst>
          </p:cNvPr>
          <p:cNvSpPr/>
          <p:nvPr userDrawn="1"/>
        </p:nvSpPr>
        <p:spPr>
          <a:xfrm>
            <a:off x="4801202" y="199111"/>
            <a:ext cx="2748650" cy="4736823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96CD9AB-C33A-858A-9886-958E2ADE6ECA}"/>
              </a:ext>
            </a:extLst>
          </p:cNvPr>
          <p:cNvSpPr/>
          <p:nvPr userDrawn="1"/>
        </p:nvSpPr>
        <p:spPr>
          <a:xfrm>
            <a:off x="5378112" y="199111"/>
            <a:ext cx="2748649" cy="47368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rgbClr val="2CD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7E84C23-4572-2D03-27B3-5FE6955D92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5019" y="207567"/>
            <a:ext cx="2916725" cy="4702079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rgbClr val="8031A7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17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803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">
            <a:extLst>
              <a:ext uri="{FF2B5EF4-FFF2-40B4-BE49-F238E27FC236}">
                <a16:creationId xmlns:a16="http://schemas.microsoft.com/office/drawing/2014/main" id="{56816C43-3294-C80F-4773-3B965C5FC58A}"/>
              </a:ext>
            </a:extLst>
          </p:cNvPr>
          <p:cNvSpPr/>
          <p:nvPr userDrawn="1"/>
        </p:nvSpPr>
        <p:spPr>
          <a:xfrm>
            <a:off x="4794852" y="199111"/>
            <a:ext cx="2748650" cy="4736823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1DBB822-0207-7F94-0B00-18A1F4784632}"/>
              </a:ext>
            </a:extLst>
          </p:cNvPr>
          <p:cNvSpPr/>
          <p:nvPr userDrawn="1"/>
        </p:nvSpPr>
        <p:spPr>
          <a:xfrm>
            <a:off x="5371762" y="199111"/>
            <a:ext cx="2748649" cy="47368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rgbClr val="F277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5" name="Picture 9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17661A-B632-E502-DD64-3326757322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8669" y="207567"/>
            <a:ext cx="2916725" cy="4702079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rgbClr val="E6BEDD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AAA824-6CD2-3BBC-C0D8-E1E941F5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982277" cy="1790700"/>
          </a:xfrm>
        </p:spPr>
        <p:txBody>
          <a:bodyPr lIns="0" tIns="0" rIns="0" bIns="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DDD092E-228E-A1E6-5FD7-932EDE74B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982277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955" y="0"/>
            <a:ext cx="5142481" cy="515006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1C2DBA-9D95-0622-7F9F-63D2DB425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321877" cy="1790700"/>
          </a:xfrm>
        </p:spPr>
        <p:txBody>
          <a:bodyPr lIns="0" tIns="0" rIns="0" bIns="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F28EF4-55A2-1237-6207-845090E7A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321877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B353599C-B435-4A7D-8E5A-290F7539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2842" y="1"/>
            <a:ext cx="5151158" cy="51434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BC8B76-E826-8EA9-EE5A-080A95C4B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321877" cy="1790700"/>
          </a:xfrm>
        </p:spPr>
        <p:txBody>
          <a:bodyPr lIns="0" tIns="0" rIns="0" bIns="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B2607F-8065-F927-1435-EE84EF23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321877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321877" cy="1790700"/>
          </a:xfrm>
        </p:spPr>
        <p:txBody>
          <a:bodyPr lIns="0" tIns="0" rIns="0" bIns="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321877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007353" y="0"/>
            <a:ext cx="5128917" cy="51435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4 w 6848864"/>
              <a:gd name="connsiteY4" fmla="*/ 3429020 h 6858000"/>
              <a:gd name="connsiteX5" fmla="*/ 6848863 w 6848864"/>
              <a:gd name="connsiteY5" fmla="*/ 0 h 6858000"/>
              <a:gd name="connsiteX6" fmla="*/ 6848864 w 6848864"/>
              <a:gd name="connsiteY6" fmla="*/ 0 h 6858000"/>
              <a:gd name="connsiteX7" fmla="*/ 6848864 w 6848864"/>
              <a:gd name="connsiteY7" fmla="*/ 3428980 h 6858000"/>
              <a:gd name="connsiteX8" fmla="*/ 6848863 w 6848864"/>
              <a:gd name="connsiteY8" fmla="*/ 3428960 h 6858000"/>
              <a:gd name="connsiteX9" fmla="*/ 6848863 w 6848864"/>
              <a:gd name="connsiteY9" fmla="*/ 0 h 6858000"/>
              <a:gd name="connsiteX10" fmla="*/ 1996588 w 6848864"/>
              <a:gd name="connsiteY10" fmla="*/ 0 h 6858000"/>
              <a:gd name="connsiteX11" fmla="*/ 3952612 w 6848864"/>
              <a:gd name="connsiteY11" fmla="*/ 1594205 h 6858000"/>
              <a:gd name="connsiteX12" fmla="*/ 3960306 w 6848864"/>
              <a:gd name="connsiteY12" fmla="*/ 1644622 h 6858000"/>
              <a:gd name="connsiteX13" fmla="*/ 4075116 w 6848864"/>
              <a:gd name="connsiteY13" fmla="*/ 1589315 h 6858000"/>
              <a:gd name="connsiteX14" fmla="*/ 4852278 w 6848864"/>
              <a:gd name="connsiteY14" fmla="*/ 1432413 h 6858000"/>
              <a:gd name="connsiteX15" fmla="*/ 6838557 w 6848864"/>
              <a:gd name="connsiteY15" fmla="*/ 3224861 h 6858000"/>
              <a:gd name="connsiteX16" fmla="*/ 6848863 w 6848864"/>
              <a:gd name="connsiteY16" fmla="*/ 3428960 h 6858000"/>
              <a:gd name="connsiteX17" fmla="*/ 6848863 w 6848864"/>
              <a:gd name="connsiteY17" fmla="*/ 3429040 h 6858000"/>
              <a:gd name="connsiteX18" fmla="*/ 6838557 w 6848864"/>
              <a:gd name="connsiteY18" fmla="*/ 3633140 h 6858000"/>
              <a:gd name="connsiteX19" fmla="*/ 4852278 w 6848864"/>
              <a:gd name="connsiteY19" fmla="*/ 5425587 h 6858000"/>
              <a:gd name="connsiteX20" fmla="*/ 4008570 w 6848864"/>
              <a:gd name="connsiteY20" fmla="*/ 5239088 h 6858000"/>
              <a:gd name="connsiteX21" fmla="*/ 3960218 w 6848864"/>
              <a:gd name="connsiteY21" fmla="*/ 5213955 h 6858000"/>
              <a:gd name="connsiteX22" fmla="*/ 3952612 w 6848864"/>
              <a:gd name="connsiteY22" fmla="*/ 5263795 h 6858000"/>
              <a:gd name="connsiteX23" fmla="*/ 1996588 w 6848864"/>
              <a:gd name="connsiteY23" fmla="*/ 6858000 h 6858000"/>
              <a:gd name="connsiteX24" fmla="*/ 1 w 6848864"/>
              <a:gd name="connsiteY24" fmla="*/ 4861413 h 6858000"/>
              <a:gd name="connsiteX25" fmla="*/ 584788 w 6848864"/>
              <a:gd name="connsiteY25" fmla="*/ 3449613 h 6858000"/>
              <a:gd name="connsiteX26" fmla="*/ 607468 w 6848864"/>
              <a:gd name="connsiteY26" fmla="*/ 3429000 h 6858000"/>
              <a:gd name="connsiteX27" fmla="*/ 584788 w 6848864"/>
              <a:gd name="connsiteY27" fmla="*/ 3408388 h 6858000"/>
              <a:gd name="connsiteX28" fmla="*/ 1 w 6848864"/>
              <a:gd name="connsiteY28" fmla="*/ 1996587 h 6858000"/>
              <a:gd name="connsiteX29" fmla="*/ 1996588 w 6848864"/>
              <a:gd name="connsiteY29" fmla="*/ 0 h 6858000"/>
              <a:gd name="connsiteX30" fmla="*/ 0 w 6848864"/>
              <a:gd name="connsiteY30" fmla="*/ 6858000 h 6858000"/>
              <a:gd name="connsiteX31" fmla="*/ 1 w 6848864"/>
              <a:gd name="connsiteY31" fmla="*/ 0 h 6858000"/>
              <a:gd name="connsiteX32" fmla="*/ 1 w 6848864"/>
              <a:gd name="connsiteY32" fmla="*/ 1996587 h 6858000"/>
              <a:gd name="connsiteX33" fmla="*/ 1 w 6848864"/>
              <a:gd name="connsiteY33" fmla="*/ 4861413 h 6858000"/>
              <a:gd name="connsiteX34" fmla="*/ 1 w 6848864"/>
              <a:gd name="connsiteY34" fmla="*/ 6858000 h 6858000"/>
              <a:gd name="connsiteX35" fmla="*/ 0 w 6848864"/>
              <a:gd name="connsiteY35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0 h 6858000"/>
              <a:gd name="connsiteX32" fmla="*/ 0 w 6848863"/>
              <a:gd name="connsiteY32" fmla="*/ 1996587 h 6858000"/>
              <a:gd name="connsiteX33" fmla="*/ 0 w 6848863"/>
              <a:gd name="connsiteY33" fmla="*/ 4861413 h 6858000"/>
              <a:gd name="connsiteX34" fmla="*/ 0 w 6848863"/>
              <a:gd name="connsiteY34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33" fmla="*/ 0 w 6848863"/>
              <a:gd name="connsiteY33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4861413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38556 w 6848863"/>
              <a:gd name="connsiteY17" fmla="*/ 3633140 h 6858000"/>
              <a:gd name="connsiteX18" fmla="*/ 4852277 w 6848863"/>
              <a:gd name="connsiteY18" fmla="*/ 5425587 h 6858000"/>
              <a:gd name="connsiteX19" fmla="*/ 4008569 w 6848863"/>
              <a:gd name="connsiteY19" fmla="*/ 5239088 h 6858000"/>
              <a:gd name="connsiteX20" fmla="*/ 3960217 w 6848863"/>
              <a:gd name="connsiteY20" fmla="*/ 5213955 h 6858000"/>
              <a:gd name="connsiteX21" fmla="*/ 3952611 w 6848863"/>
              <a:gd name="connsiteY21" fmla="*/ 5263795 h 6858000"/>
              <a:gd name="connsiteX22" fmla="*/ 1996587 w 6848863"/>
              <a:gd name="connsiteY22" fmla="*/ 6858000 h 6858000"/>
              <a:gd name="connsiteX23" fmla="*/ 0 w 6848863"/>
              <a:gd name="connsiteY23" fmla="*/ 4861413 h 6858000"/>
              <a:gd name="connsiteX24" fmla="*/ 584787 w 6848863"/>
              <a:gd name="connsiteY24" fmla="*/ 3449613 h 6858000"/>
              <a:gd name="connsiteX25" fmla="*/ 607467 w 6848863"/>
              <a:gd name="connsiteY25" fmla="*/ 3429000 h 6858000"/>
              <a:gd name="connsiteX26" fmla="*/ 584787 w 6848863"/>
              <a:gd name="connsiteY26" fmla="*/ 3408388 h 6858000"/>
              <a:gd name="connsiteX27" fmla="*/ 0 w 6848863"/>
              <a:gd name="connsiteY27" fmla="*/ 1996587 h 6858000"/>
              <a:gd name="connsiteX28" fmla="*/ 1996587 w 6848863"/>
              <a:gd name="connsiteY28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38556 w 6848863"/>
              <a:gd name="connsiteY16" fmla="*/ 3633140 h 6858000"/>
              <a:gd name="connsiteX17" fmla="*/ 4852277 w 6848863"/>
              <a:gd name="connsiteY17" fmla="*/ 5425587 h 6858000"/>
              <a:gd name="connsiteX18" fmla="*/ 4008569 w 6848863"/>
              <a:gd name="connsiteY18" fmla="*/ 5239088 h 6858000"/>
              <a:gd name="connsiteX19" fmla="*/ 3960217 w 6848863"/>
              <a:gd name="connsiteY19" fmla="*/ 5213955 h 6858000"/>
              <a:gd name="connsiteX20" fmla="*/ 3952611 w 6848863"/>
              <a:gd name="connsiteY20" fmla="*/ 5263795 h 6858000"/>
              <a:gd name="connsiteX21" fmla="*/ 1996587 w 6848863"/>
              <a:gd name="connsiteY21" fmla="*/ 6858000 h 6858000"/>
              <a:gd name="connsiteX22" fmla="*/ 0 w 6848863"/>
              <a:gd name="connsiteY22" fmla="*/ 4861413 h 6858000"/>
              <a:gd name="connsiteX23" fmla="*/ 584787 w 6848863"/>
              <a:gd name="connsiteY23" fmla="*/ 3449613 h 6858000"/>
              <a:gd name="connsiteX24" fmla="*/ 607467 w 6848863"/>
              <a:gd name="connsiteY24" fmla="*/ 3429000 h 6858000"/>
              <a:gd name="connsiteX25" fmla="*/ 584787 w 6848863"/>
              <a:gd name="connsiteY25" fmla="*/ 3408388 h 6858000"/>
              <a:gd name="connsiteX26" fmla="*/ 0 w 6848863"/>
              <a:gd name="connsiteY26" fmla="*/ 1996587 h 6858000"/>
              <a:gd name="connsiteX27" fmla="*/ 1996587 w 6848863"/>
              <a:gd name="connsiteY27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0 h 6858000"/>
              <a:gd name="connsiteX9" fmla="*/ 1996587 w 6848863"/>
              <a:gd name="connsiteY9" fmla="*/ 0 h 6858000"/>
              <a:gd name="connsiteX10" fmla="*/ 3952611 w 6848863"/>
              <a:gd name="connsiteY10" fmla="*/ 1594205 h 6858000"/>
              <a:gd name="connsiteX11" fmla="*/ 3960305 w 6848863"/>
              <a:gd name="connsiteY11" fmla="*/ 1644622 h 6858000"/>
              <a:gd name="connsiteX12" fmla="*/ 4075115 w 6848863"/>
              <a:gd name="connsiteY12" fmla="*/ 1589315 h 6858000"/>
              <a:gd name="connsiteX13" fmla="*/ 4852277 w 6848863"/>
              <a:gd name="connsiteY13" fmla="*/ 1432413 h 6858000"/>
              <a:gd name="connsiteX14" fmla="*/ 6838556 w 6848863"/>
              <a:gd name="connsiteY14" fmla="*/ 3224861 h 6858000"/>
              <a:gd name="connsiteX15" fmla="*/ 6838556 w 6848863"/>
              <a:gd name="connsiteY15" fmla="*/ 3633140 h 6858000"/>
              <a:gd name="connsiteX16" fmla="*/ 4852277 w 6848863"/>
              <a:gd name="connsiteY16" fmla="*/ 5425587 h 6858000"/>
              <a:gd name="connsiteX17" fmla="*/ 4008569 w 6848863"/>
              <a:gd name="connsiteY17" fmla="*/ 5239088 h 6858000"/>
              <a:gd name="connsiteX18" fmla="*/ 3960217 w 6848863"/>
              <a:gd name="connsiteY18" fmla="*/ 5213955 h 6858000"/>
              <a:gd name="connsiteX19" fmla="*/ 3952611 w 6848863"/>
              <a:gd name="connsiteY19" fmla="*/ 5263795 h 6858000"/>
              <a:gd name="connsiteX20" fmla="*/ 1996587 w 6848863"/>
              <a:gd name="connsiteY20" fmla="*/ 6858000 h 6858000"/>
              <a:gd name="connsiteX21" fmla="*/ 0 w 6848863"/>
              <a:gd name="connsiteY21" fmla="*/ 4861413 h 6858000"/>
              <a:gd name="connsiteX22" fmla="*/ 584787 w 6848863"/>
              <a:gd name="connsiteY22" fmla="*/ 3449613 h 6858000"/>
              <a:gd name="connsiteX23" fmla="*/ 607467 w 6848863"/>
              <a:gd name="connsiteY23" fmla="*/ 3429000 h 6858000"/>
              <a:gd name="connsiteX24" fmla="*/ 584787 w 6848863"/>
              <a:gd name="connsiteY24" fmla="*/ 3408388 h 6858000"/>
              <a:gd name="connsiteX25" fmla="*/ 0 w 6848863"/>
              <a:gd name="connsiteY25" fmla="*/ 1996587 h 6858000"/>
              <a:gd name="connsiteX26" fmla="*/ 1996587 w 6848863"/>
              <a:gd name="connsiteY26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3 w 6848863"/>
              <a:gd name="connsiteY5" fmla="*/ 342898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1996587 w 6848863"/>
              <a:gd name="connsiteY8" fmla="*/ 0 h 6858000"/>
              <a:gd name="connsiteX9" fmla="*/ 3952611 w 6848863"/>
              <a:gd name="connsiteY9" fmla="*/ 1594205 h 6858000"/>
              <a:gd name="connsiteX10" fmla="*/ 3960305 w 6848863"/>
              <a:gd name="connsiteY10" fmla="*/ 1644622 h 6858000"/>
              <a:gd name="connsiteX11" fmla="*/ 4075115 w 6848863"/>
              <a:gd name="connsiteY11" fmla="*/ 1589315 h 6858000"/>
              <a:gd name="connsiteX12" fmla="*/ 4852277 w 6848863"/>
              <a:gd name="connsiteY12" fmla="*/ 1432413 h 6858000"/>
              <a:gd name="connsiteX13" fmla="*/ 6838556 w 6848863"/>
              <a:gd name="connsiteY13" fmla="*/ 3224861 h 6858000"/>
              <a:gd name="connsiteX14" fmla="*/ 6838556 w 6848863"/>
              <a:gd name="connsiteY14" fmla="*/ 3633140 h 6858000"/>
              <a:gd name="connsiteX15" fmla="*/ 4852277 w 6848863"/>
              <a:gd name="connsiteY15" fmla="*/ 5425587 h 6858000"/>
              <a:gd name="connsiteX16" fmla="*/ 4008569 w 6848863"/>
              <a:gd name="connsiteY16" fmla="*/ 5239088 h 6858000"/>
              <a:gd name="connsiteX17" fmla="*/ 3960217 w 6848863"/>
              <a:gd name="connsiteY17" fmla="*/ 5213955 h 6858000"/>
              <a:gd name="connsiteX18" fmla="*/ 3952611 w 6848863"/>
              <a:gd name="connsiteY18" fmla="*/ 5263795 h 6858000"/>
              <a:gd name="connsiteX19" fmla="*/ 1996587 w 6848863"/>
              <a:gd name="connsiteY19" fmla="*/ 6858000 h 6858000"/>
              <a:gd name="connsiteX20" fmla="*/ 0 w 6848863"/>
              <a:gd name="connsiteY20" fmla="*/ 4861413 h 6858000"/>
              <a:gd name="connsiteX21" fmla="*/ 584787 w 6848863"/>
              <a:gd name="connsiteY21" fmla="*/ 3449613 h 6858000"/>
              <a:gd name="connsiteX22" fmla="*/ 607467 w 6848863"/>
              <a:gd name="connsiteY22" fmla="*/ 3429000 h 6858000"/>
              <a:gd name="connsiteX23" fmla="*/ 584787 w 6848863"/>
              <a:gd name="connsiteY23" fmla="*/ 3408388 h 6858000"/>
              <a:gd name="connsiteX24" fmla="*/ 0 w 6848863"/>
              <a:gd name="connsiteY24" fmla="*/ 1996587 h 6858000"/>
              <a:gd name="connsiteX25" fmla="*/ 1996587 w 6848863"/>
              <a:gd name="connsiteY25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1996587 w 6848863"/>
              <a:gd name="connsiteY5" fmla="*/ 0 h 6858000"/>
              <a:gd name="connsiteX6" fmla="*/ 3952611 w 6848863"/>
              <a:gd name="connsiteY6" fmla="*/ 1594205 h 6858000"/>
              <a:gd name="connsiteX7" fmla="*/ 3960305 w 6848863"/>
              <a:gd name="connsiteY7" fmla="*/ 1644622 h 6858000"/>
              <a:gd name="connsiteX8" fmla="*/ 4075115 w 6848863"/>
              <a:gd name="connsiteY8" fmla="*/ 1589315 h 6858000"/>
              <a:gd name="connsiteX9" fmla="*/ 4852277 w 6848863"/>
              <a:gd name="connsiteY9" fmla="*/ 1432413 h 6858000"/>
              <a:gd name="connsiteX10" fmla="*/ 6838556 w 6848863"/>
              <a:gd name="connsiteY10" fmla="*/ 3224861 h 6858000"/>
              <a:gd name="connsiteX11" fmla="*/ 6838556 w 6848863"/>
              <a:gd name="connsiteY11" fmla="*/ 3633140 h 6858000"/>
              <a:gd name="connsiteX12" fmla="*/ 4852277 w 6848863"/>
              <a:gd name="connsiteY12" fmla="*/ 5425587 h 6858000"/>
              <a:gd name="connsiteX13" fmla="*/ 4008569 w 6848863"/>
              <a:gd name="connsiteY13" fmla="*/ 5239088 h 6858000"/>
              <a:gd name="connsiteX14" fmla="*/ 3960217 w 6848863"/>
              <a:gd name="connsiteY14" fmla="*/ 5213955 h 6858000"/>
              <a:gd name="connsiteX15" fmla="*/ 3952611 w 6848863"/>
              <a:gd name="connsiteY15" fmla="*/ 5263795 h 6858000"/>
              <a:gd name="connsiteX16" fmla="*/ 1996587 w 6848863"/>
              <a:gd name="connsiteY16" fmla="*/ 6858000 h 6858000"/>
              <a:gd name="connsiteX17" fmla="*/ 0 w 6848863"/>
              <a:gd name="connsiteY17" fmla="*/ 4861413 h 6858000"/>
              <a:gd name="connsiteX18" fmla="*/ 584787 w 6848863"/>
              <a:gd name="connsiteY18" fmla="*/ 3449613 h 6858000"/>
              <a:gd name="connsiteX19" fmla="*/ 607467 w 6848863"/>
              <a:gd name="connsiteY19" fmla="*/ 3429000 h 6858000"/>
              <a:gd name="connsiteX20" fmla="*/ 584787 w 6848863"/>
              <a:gd name="connsiteY20" fmla="*/ 3408388 h 6858000"/>
              <a:gd name="connsiteX21" fmla="*/ 0 w 6848863"/>
              <a:gd name="connsiteY21" fmla="*/ 1996587 h 6858000"/>
              <a:gd name="connsiteX22" fmla="*/ 1996587 w 6848863"/>
              <a:gd name="connsiteY22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3429040 h 6858000"/>
              <a:gd name="connsiteX3" fmla="*/ 6848863 w 6848863"/>
              <a:gd name="connsiteY3" fmla="*/ 3429020 h 6858000"/>
              <a:gd name="connsiteX4" fmla="*/ 1996587 w 6848863"/>
              <a:gd name="connsiteY4" fmla="*/ 0 h 6858000"/>
              <a:gd name="connsiteX5" fmla="*/ 3952611 w 6848863"/>
              <a:gd name="connsiteY5" fmla="*/ 1594205 h 6858000"/>
              <a:gd name="connsiteX6" fmla="*/ 3960305 w 6848863"/>
              <a:gd name="connsiteY6" fmla="*/ 1644622 h 6858000"/>
              <a:gd name="connsiteX7" fmla="*/ 4075115 w 6848863"/>
              <a:gd name="connsiteY7" fmla="*/ 1589315 h 6858000"/>
              <a:gd name="connsiteX8" fmla="*/ 4852277 w 6848863"/>
              <a:gd name="connsiteY8" fmla="*/ 1432413 h 6858000"/>
              <a:gd name="connsiteX9" fmla="*/ 6838556 w 6848863"/>
              <a:gd name="connsiteY9" fmla="*/ 3224861 h 6858000"/>
              <a:gd name="connsiteX10" fmla="*/ 6838556 w 6848863"/>
              <a:gd name="connsiteY10" fmla="*/ 3633140 h 6858000"/>
              <a:gd name="connsiteX11" fmla="*/ 4852277 w 6848863"/>
              <a:gd name="connsiteY11" fmla="*/ 5425587 h 6858000"/>
              <a:gd name="connsiteX12" fmla="*/ 4008569 w 6848863"/>
              <a:gd name="connsiteY12" fmla="*/ 5239088 h 6858000"/>
              <a:gd name="connsiteX13" fmla="*/ 3960217 w 6848863"/>
              <a:gd name="connsiteY13" fmla="*/ 5213955 h 6858000"/>
              <a:gd name="connsiteX14" fmla="*/ 3952611 w 6848863"/>
              <a:gd name="connsiteY14" fmla="*/ 5263795 h 6858000"/>
              <a:gd name="connsiteX15" fmla="*/ 1996587 w 6848863"/>
              <a:gd name="connsiteY15" fmla="*/ 6858000 h 6858000"/>
              <a:gd name="connsiteX16" fmla="*/ 0 w 6848863"/>
              <a:gd name="connsiteY16" fmla="*/ 4861413 h 6858000"/>
              <a:gd name="connsiteX17" fmla="*/ 584787 w 6848863"/>
              <a:gd name="connsiteY17" fmla="*/ 3449613 h 6858000"/>
              <a:gd name="connsiteX18" fmla="*/ 607467 w 6848863"/>
              <a:gd name="connsiteY18" fmla="*/ 3429000 h 6858000"/>
              <a:gd name="connsiteX19" fmla="*/ 584787 w 6848863"/>
              <a:gd name="connsiteY19" fmla="*/ 3408388 h 6858000"/>
              <a:gd name="connsiteX20" fmla="*/ 0 w 6848863"/>
              <a:gd name="connsiteY20" fmla="*/ 1996587 h 6858000"/>
              <a:gd name="connsiteX21" fmla="*/ 1996587 w 6848863"/>
              <a:gd name="connsiteY21" fmla="*/ 0 h 6858000"/>
              <a:gd name="connsiteX0" fmla="*/ 6848863 w 6848863"/>
              <a:gd name="connsiteY0" fmla="*/ 3429020 h 6858000"/>
              <a:gd name="connsiteX1" fmla="*/ 6848862 w 6848863"/>
              <a:gd name="connsiteY1" fmla="*/ 3429040 h 6858000"/>
              <a:gd name="connsiteX2" fmla="*/ 6848863 w 6848863"/>
              <a:gd name="connsiteY2" fmla="*/ 3429020 h 6858000"/>
              <a:gd name="connsiteX3" fmla="*/ 1996587 w 6848863"/>
              <a:gd name="connsiteY3" fmla="*/ 0 h 6858000"/>
              <a:gd name="connsiteX4" fmla="*/ 3952611 w 6848863"/>
              <a:gd name="connsiteY4" fmla="*/ 1594205 h 6858000"/>
              <a:gd name="connsiteX5" fmla="*/ 3960305 w 6848863"/>
              <a:gd name="connsiteY5" fmla="*/ 1644622 h 6858000"/>
              <a:gd name="connsiteX6" fmla="*/ 4075115 w 6848863"/>
              <a:gd name="connsiteY6" fmla="*/ 1589315 h 6858000"/>
              <a:gd name="connsiteX7" fmla="*/ 4852277 w 6848863"/>
              <a:gd name="connsiteY7" fmla="*/ 1432413 h 6858000"/>
              <a:gd name="connsiteX8" fmla="*/ 6838556 w 6848863"/>
              <a:gd name="connsiteY8" fmla="*/ 3224861 h 6858000"/>
              <a:gd name="connsiteX9" fmla="*/ 6838556 w 6848863"/>
              <a:gd name="connsiteY9" fmla="*/ 3633140 h 6858000"/>
              <a:gd name="connsiteX10" fmla="*/ 4852277 w 6848863"/>
              <a:gd name="connsiteY10" fmla="*/ 5425587 h 6858000"/>
              <a:gd name="connsiteX11" fmla="*/ 4008569 w 6848863"/>
              <a:gd name="connsiteY11" fmla="*/ 5239088 h 6858000"/>
              <a:gd name="connsiteX12" fmla="*/ 3960217 w 6848863"/>
              <a:gd name="connsiteY12" fmla="*/ 5213955 h 6858000"/>
              <a:gd name="connsiteX13" fmla="*/ 3952611 w 6848863"/>
              <a:gd name="connsiteY13" fmla="*/ 5263795 h 6858000"/>
              <a:gd name="connsiteX14" fmla="*/ 1996587 w 6848863"/>
              <a:gd name="connsiteY14" fmla="*/ 6858000 h 6858000"/>
              <a:gd name="connsiteX15" fmla="*/ 0 w 6848863"/>
              <a:gd name="connsiteY15" fmla="*/ 4861413 h 6858000"/>
              <a:gd name="connsiteX16" fmla="*/ 584787 w 6848863"/>
              <a:gd name="connsiteY16" fmla="*/ 3449613 h 6858000"/>
              <a:gd name="connsiteX17" fmla="*/ 607467 w 6848863"/>
              <a:gd name="connsiteY17" fmla="*/ 3429000 h 6858000"/>
              <a:gd name="connsiteX18" fmla="*/ 584787 w 6848863"/>
              <a:gd name="connsiteY18" fmla="*/ 3408388 h 6858000"/>
              <a:gd name="connsiteX19" fmla="*/ 0 w 6848863"/>
              <a:gd name="connsiteY19" fmla="*/ 1996587 h 6858000"/>
              <a:gd name="connsiteX20" fmla="*/ 1996587 w 6848863"/>
              <a:gd name="connsiteY20" fmla="*/ 0 h 6858000"/>
              <a:gd name="connsiteX0" fmla="*/ 1996587 w 6838556"/>
              <a:gd name="connsiteY0" fmla="*/ 0 h 6858000"/>
              <a:gd name="connsiteX1" fmla="*/ 3952611 w 6838556"/>
              <a:gd name="connsiteY1" fmla="*/ 1594205 h 6858000"/>
              <a:gd name="connsiteX2" fmla="*/ 3960305 w 6838556"/>
              <a:gd name="connsiteY2" fmla="*/ 1644622 h 6858000"/>
              <a:gd name="connsiteX3" fmla="*/ 4075115 w 6838556"/>
              <a:gd name="connsiteY3" fmla="*/ 1589315 h 6858000"/>
              <a:gd name="connsiteX4" fmla="*/ 4852277 w 6838556"/>
              <a:gd name="connsiteY4" fmla="*/ 1432413 h 6858000"/>
              <a:gd name="connsiteX5" fmla="*/ 6838556 w 6838556"/>
              <a:gd name="connsiteY5" fmla="*/ 3224861 h 6858000"/>
              <a:gd name="connsiteX6" fmla="*/ 6838556 w 6838556"/>
              <a:gd name="connsiteY6" fmla="*/ 3633140 h 6858000"/>
              <a:gd name="connsiteX7" fmla="*/ 4852277 w 6838556"/>
              <a:gd name="connsiteY7" fmla="*/ 5425587 h 6858000"/>
              <a:gd name="connsiteX8" fmla="*/ 4008569 w 6838556"/>
              <a:gd name="connsiteY8" fmla="*/ 5239088 h 6858000"/>
              <a:gd name="connsiteX9" fmla="*/ 3960217 w 6838556"/>
              <a:gd name="connsiteY9" fmla="*/ 5213955 h 6858000"/>
              <a:gd name="connsiteX10" fmla="*/ 3952611 w 6838556"/>
              <a:gd name="connsiteY10" fmla="*/ 5263795 h 6858000"/>
              <a:gd name="connsiteX11" fmla="*/ 1996587 w 6838556"/>
              <a:gd name="connsiteY11" fmla="*/ 6858000 h 6858000"/>
              <a:gd name="connsiteX12" fmla="*/ 0 w 6838556"/>
              <a:gd name="connsiteY12" fmla="*/ 4861413 h 6858000"/>
              <a:gd name="connsiteX13" fmla="*/ 584787 w 6838556"/>
              <a:gd name="connsiteY13" fmla="*/ 3449613 h 6858000"/>
              <a:gd name="connsiteX14" fmla="*/ 607467 w 6838556"/>
              <a:gd name="connsiteY14" fmla="*/ 3429000 h 6858000"/>
              <a:gd name="connsiteX15" fmla="*/ 584787 w 6838556"/>
              <a:gd name="connsiteY15" fmla="*/ 3408388 h 6858000"/>
              <a:gd name="connsiteX16" fmla="*/ 0 w 6838556"/>
              <a:gd name="connsiteY16" fmla="*/ 1996587 h 6858000"/>
              <a:gd name="connsiteX17" fmla="*/ 1996587 w 6838556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38556" h="6858000">
                <a:moveTo>
                  <a:pt x="1996587" y="0"/>
                </a:moveTo>
                <a:cubicBezTo>
                  <a:pt x="2961437" y="0"/>
                  <a:pt x="3766436" y="684394"/>
                  <a:pt x="3952611" y="1594205"/>
                </a:cubicBezTo>
                <a:lnTo>
                  <a:pt x="3960305" y="1644622"/>
                </a:lnTo>
                <a:lnTo>
                  <a:pt x="4075115" y="1589315"/>
                </a:lnTo>
                <a:cubicBezTo>
                  <a:pt x="4313983" y="1488282"/>
                  <a:pt x="4576606" y="1432413"/>
                  <a:pt x="4852277" y="1432413"/>
                </a:cubicBezTo>
                <a:cubicBezTo>
                  <a:pt x="5886044" y="1432413"/>
                  <a:pt x="6736311" y="2218069"/>
                  <a:pt x="6838556" y="3224861"/>
                </a:cubicBezTo>
                <a:lnTo>
                  <a:pt x="6838556" y="3633140"/>
                </a:lnTo>
                <a:cubicBezTo>
                  <a:pt x="6736311" y="4639931"/>
                  <a:pt x="5886044" y="5425587"/>
                  <a:pt x="4852277" y="5425587"/>
                </a:cubicBezTo>
                <a:cubicBezTo>
                  <a:pt x="4550762" y="5425587"/>
                  <a:pt x="4264857" y="5358752"/>
                  <a:pt x="4008569" y="5239088"/>
                </a:cubicBezTo>
                <a:lnTo>
                  <a:pt x="3960217" y="5213955"/>
                </a:lnTo>
                <a:lnTo>
                  <a:pt x="3952611" y="5263795"/>
                </a:lnTo>
                <a:cubicBezTo>
                  <a:pt x="3766436" y="6173607"/>
                  <a:pt x="2961437" y="6858000"/>
                  <a:pt x="1996587" y="6858000"/>
                </a:cubicBezTo>
                <a:cubicBezTo>
                  <a:pt x="893902" y="6858000"/>
                  <a:pt x="0" y="5964098"/>
                  <a:pt x="0" y="4861413"/>
                </a:cubicBezTo>
                <a:cubicBezTo>
                  <a:pt x="0" y="4310071"/>
                  <a:pt x="223476" y="3810924"/>
                  <a:pt x="584787" y="3449613"/>
                </a:cubicBezTo>
                <a:lnTo>
                  <a:pt x="607467" y="3429000"/>
                </a:lnTo>
                <a:lnTo>
                  <a:pt x="584787" y="3408388"/>
                </a:lnTo>
                <a:cubicBezTo>
                  <a:pt x="223476" y="3047076"/>
                  <a:pt x="0" y="2547930"/>
                  <a:pt x="0" y="1996587"/>
                </a:cubicBezTo>
                <a:cubicBezTo>
                  <a:pt x="0" y="893902"/>
                  <a:pt x="893902" y="0"/>
                  <a:pt x="1996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</p:spTree>
    <p:extLst>
      <p:ext uri="{BB962C8B-B14F-4D97-AF65-F5344CB8AC3E}">
        <p14:creationId xmlns:p14="http://schemas.microsoft.com/office/powerpoint/2010/main" val="35300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4156563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4">
            <a:extLst>
              <a:ext uri="{FF2B5EF4-FFF2-40B4-BE49-F238E27FC236}">
                <a16:creationId xmlns:a16="http://schemas.microsoft.com/office/drawing/2014/main" id="{F86761E6-27C8-3ACA-E2EF-5E7090CD9E62}"/>
              </a:ext>
            </a:extLst>
          </p:cNvPr>
          <p:cNvSpPr/>
          <p:nvPr userDrawn="1"/>
        </p:nvSpPr>
        <p:spPr>
          <a:xfrm>
            <a:off x="4994423" y="493713"/>
            <a:ext cx="2556006" cy="440483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F864B41-B586-F3E2-D070-BAD8D3CCF38C}"/>
              </a:ext>
            </a:extLst>
          </p:cNvPr>
          <p:cNvSpPr/>
          <p:nvPr userDrawn="1"/>
        </p:nvSpPr>
        <p:spPr>
          <a:xfrm>
            <a:off x="5571333" y="493713"/>
            <a:ext cx="2556005" cy="4404834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rgbClr val="2CD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0D360CF-1629-E3C3-440C-BF94F417F2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0020" y="499734"/>
            <a:ext cx="2712301" cy="4372526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rgbClr val="CEFF8C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090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518003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4892730" y="633045"/>
            <a:ext cx="4248187" cy="4510455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223362" cy="86683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52233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0D360CF-1629-E3C3-440C-BF94F417F2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170" y="-155964"/>
            <a:ext cx="3384030" cy="5455427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rgbClr val="A7C6ED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421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uopion kaupungin logo, jossa sana Kuopio kirjoitettu valkoisilla) kirjaimilla.">
            <a:extLst>
              <a:ext uri="{FF2B5EF4-FFF2-40B4-BE49-F238E27FC236}">
                <a16:creationId xmlns:a16="http://schemas.microsoft.com/office/drawing/2014/main" id="{D62DB703-7A79-4D2D-88C0-7FB42C3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99D760-3290-4944-94A0-F9C9312C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633413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A3E3A0-E61F-4346-922D-28783355E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562100"/>
            <a:ext cx="8312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A9DC-4E5D-4BC7-9CE8-7F7DE8528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FC47-2C13-4E90-9B6E-F268FDC7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46E2B-C79B-4C62-B758-6876F161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E046B2-3B7D-4751-AFFC-55C34FAD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  <p:sldLayoutId id="2147483727" r:id="rId4"/>
    <p:sldLayoutId id="2147483728" r:id="rId5"/>
    <p:sldLayoutId id="2147483729" r:id="rId6"/>
    <p:sldLayoutId id="2147483742" r:id="rId7"/>
    <p:sldLayoutId id="2147483732" r:id="rId8"/>
    <p:sldLayoutId id="2147483743" r:id="rId9"/>
    <p:sldLayoutId id="2147483733" r:id="rId10"/>
    <p:sldLayoutId id="2147483734" r:id="rId11"/>
    <p:sldLayoutId id="2147483730" r:id="rId12"/>
    <p:sldLayoutId id="2147483720" r:id="rId13"/>
    <p:sldLayoutId id="2147483731" r:id="rId14"/>
    <p:sldLayoutId id="2147483744" r:id="rId15"/>
    <p:sldLayoutId id="2147483735" r:id="rId16"/>
    <p:sldLayoutId id="2147483736" r:id="rId17"/>
    <p:sldLayoutId id="2147483721" r:id="rId18"/>
    <p:sldLayoutId id="2147483738" r:id="rId19"/>
    <p:sldLayoutId id="2147483723" r:id="rId20"/>
    <p:sldLayoutId id="2147483724" r:id="rId21"/>
    <p:sldLayoutId id="2147483725" r:id="rId22"/>
    <p:sldLayoutId id="2147483726" r:id="rId23"/>
    <p:sldLayoutId id="2147483737" r:id="rId24"/>
    <p:sldLayoutId id="2147483745" r:id="rId25"/>
  </p:sldLayoutIdLst>
  <p:hf hd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image" Target="../media/image120.png"/><Relationship Id="rId12" Type="http://schemas.openxmlformats.org/officeDocument/2006/relationships/customXml" Target="../ink/ink4.xml"/><Relationship Id="rId17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customXml" Target="../ink/ink5.xml"/><Relationship Id="rId10" Type="http://schemas.openxmlformats.org/officeDocument/2006/relationships/customXml" Target="../ink/ink3.xm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03C574-6C00-C01D-6A75-704F53A1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507947"/>
          </a:xfrm>
        </p:spPr>
        <p:txBody>
          <a:bodyPr/>
          <a:lstStyle/>
          <a:p>
            <a:r>
              <a:rPr lang="fi-FI" sz="2800" dirty="0"/>
              <a:t>Ohjeita – poista tämä dia esityksestä!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D9712B-CA58-7C20-9F41-8A53F95C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293186"/>
            <a:ext cx="8313127" cy="3532210"/>
          </a:xfrm>
        </p:spPr>
        <p:txBody>
          <a:bodyPr/>
          <a:lstStyle/>
          <a:p>
            <a:r>
              <a:rPr lang="fi-FI" sz="1100" dirty="0"/>
              <a:t>Huomioithan, että </a:t>
            </a:r>
            <a:r>
              <a:rPr lang="fi-FI" sz="1100" b="1" dirty="0">
                <a:solidFill>
                  <a:schemeClr val="accent4"/>
                </a:solidFill>
              </a:rPr>
              <a:t>Uusi dia</a:t>
            </a:r>
            <a:r>
              <a:rPr lang="fi-FI" sz="1100" dirty="0"/>
              <a:t>-painikkeen kautta saat useita erilaisia</a:t>
            </a:r>
            <a:br>
              <a:rPr lang="fi-FI" sz="1100" dirty="0"/>
            </a:br>
            <a:r>
              <a:rPr lang="fi-FI" sz="1100" dirty="0"/>
              <a:t>diapohjia käyttöön ja näin vaihtelua esitykseesi.</a:t>
            </a:r>
          </a:p>
          <a:p>
            <a:r>
              <a:rPr lang="fi-FI" sz="1100" dirty="0"/>
              <a:t>Jos yhdistelet tähän dioja vanhoista esityksistä tai mallipohjista,</a:t>
            </a:r>
            <a:br>
              <a:rPr lang="fi-FI" sz="1100" dirty="0"/>
            </a:br>
            <a:r>
              <a:rPr lang="fi-FI" sz="1100" dirty="0"/>
              <a:t>muuta diojen teema tämän Kuopio-mallipohjan mukaiseksi. </a:t>
            </a:r>
            <a:br>
              <a:rPr lang="fi-FI" sz="1100" dirty="0"/>
            </a:br>
            <a:r>
              <a:rPr lang="fi-FI" sz="1100" dirty="0"/>
              <a:t>Haluttu dia aktiivisena </a:t>
            </a:r>
            <a:r>
              <a:rPr lang="fi-FI" sz="1100" dirty="0">
                <a:sym typeface="Wingdings" panose="05000000000000000000" pitchFamily="2" charset="2"/>
              </a:rPr>
              <a:t> </a:t>
            </a:r>
            <a:r>
              <a:rPr lang="fi-FI" sz="1100" b="1" dirty="0">
                <a:solidFill>
                  <a:schemeClr val="accent1"/>
                </a:solidFill>
              </a:rPr>
              <a:t>Asettelu</a:t>
            </a:r>
            <a:r>
              <a:rPr lang="fi-FI" sz="1100" dirty="0"/>
              <a:t>-painike.</a:t>
            </a:r>
          </a:p>
          <a:p>
            <a:r>
              <a:rPr lang="fi-FI" sz="1100" dirty="0"/>
              <a:t>Osaan muodoista on mahdollista lisätä</a:t>
            </a:r>
            <a:br>
              <a:rPr lang="fi-FI" sz="1100" dirty="0"/>
            </a:br>
            <a:r>
              <a:rPr lang="fi-FI" sz="1100" dirty="0"/>
              <a:t>kuva sen sisään </a:t>
            </a:r>
            <a:r>
              <a:rPr lang="fi-FI" sz="1100" dirty="0">
                <a:sym typeface="Wingdings" panose="05000000000000000000" pitchFamily="2" charset="2"/>
              </a:rPr>
              <a:t> </a:t>
            </a:r>
            <a:r>
              <a:rPr lang="fi-FI" sz="1100" dirty="0"/>
              <a:t>klikkaa </a:t>
            </a:r>
            <a:r>
              <a:rPr lang="fi-FI" sz="1100" b="1" dirty="0">
                <a:solidFill>
                  <a:schemeClr val="tx2"/>
                </a:solidFill>
              </a:rPr>
              <a:t>Lisää kuva</a:t>
            </a:r>
            <a:r>
              <a:rPr lang="fi-FI" sz="1100" dirty="0"/>
              <a:t>-</a:t>
            </a:r>
            <a:br>
              <a:rPr lang="fi-FI" sz="1100" dirty="0"/>
            </a:br>
            <a:r>
              <a:rPr lang="fi-FI" sz="1100" dirty="0"/>
              <a:t>tekstiä muodon sisällä ja valitse kuva</a:t>
            </a:r>
            <a:br>
              <a:rPr lang="fi-FI" sz="1100" dirty="0"/>
            </a:br>
            <a:r>
              <a:rPr lang="fi-FI" sz="1100" dirty="0"/>
              <a:t>tiedostoistasi. Voit vielä rajata kuvaa</a:t>
            </a:r>
            <a:br>
              <a:rPr lang="fi-FI" sz="1100" dirty="0"/>
            </a:br>
            <a:r>
              <a:rPr lang="fi-FI" sz="1100" dirty="0"/>
              <a:t>sopivaan kohtaan muodon sisällä </a:t>
            </a:r>
            <a:r>
              <a:rPr lang="fi-FI" sz="1100" dirty="0">
                <a:sym typeface="Wingdings" panose="05000000000000000000" pitchFamily="2" charset="2"/>
              </a:rPr>
              <a:t></a:t>
            </a:r>
            <a:br>
              <a:rPr lang="fi-FI" sz="1100" dirty="0">
                <a:sym typeface="Wingdings" panose="05000000000000000000" pitchFamily="2" charset="2"/>
              </a:rPr>
            </a:br>
            <a:r>
              <a:rPr lang="fi-FI" sz="1100" dirty="0">
                <a:sym typeface="Wingdings" panose="05000000000000000000" pitchFamily="2" charset="2"/>
              </a:rPr>
              <a:t>muoto </a:t>
            </a:r>
            <a:r>
              <a:rPr lang="fi-FI" sz="1100" dirty="0"/>
              <a:t>aktiivisena klikkaa </a:t>
            </a:r>
            <a:r>
              <a:rPr lang="fi-FI" sz="1100" b="1" dirty="0">
                <a:solidFill>
                  <a:schemeClr val="accent2"/>
                </a:solidFill>
              </a:rPr>
              <a:t>Rajaa</a:t>
            </a:r>
            <a:r>
              <a:rPr lang="fi-FI" sz="1100" dirty="0"/>
              <a:t>-painiketta.</a:t>
            </a:r>
            <a:br>
              <a:rPr lang="fi-FI" sz="1100" dirty="0"/>
            </a:br>
            <a:r>
              <a:rPr lang="fi-FI" sz="1100" dirty="0"/>
              <a:t>Asettele muodon taustalla oleva kuva sopivaan</a:t>
            </a:r>
            <a:br>
              <a:rPr lang="fi-FI" sz="1100" dirty="0"/>
            </a:br>
            <a:r>
              <a:rPr lang="fi-FI" sz="1100" dirty="0"/>
              <a:t>kohtaan muotoa. Skaalaa kuvaa tarvittaessa</a:t>
            </a:r>
            <a:br>
              <a:rPr lang="fi-FI" sz="1100" dirty="0"/>
            </a:br>
            <a:r>
              <a:rPr lang="fi-FI" sz="1100" dirty="0"/>
              <a:t>vetämällä kuvan kulmasta. Huomioi, että kuva</a:t>
            </a:r>
            <a:br>
              <a:rPr lang="fi-FI" sz="1100" dirty="0"/>
            </a:br>
            <a:r>
              <a:rPr lang="fi-FI" sz="1100" dirty="0"/>
              <a:t>täyttää koko muodon eli ulottuu sen reunojen</a:t>
            </a:r>
            <a:br>
              <a:rPr lang="fi-FI" sz="1100" dirty="0"/>
            </a:br>
            <a:r>
              <a:rPr lang="fi-FI" sz="1100" dirty="0"/>
              <a:t>ulkopuolelle asti.</a:t>
            </a:r>
          </a:p>
          <a:p>
            <a:r>
              <a:rPr lang="fi-FI" sz="1100" dirty="0"/>
              <a:t>Halutessasi voit myös vaihtaa vain muodon väriä</a:t>
            </a:r>
            <a:br>
              <a:rPr lang="fi-FI" sz="1100" dirty="0"/>
            </a:br>
            <a:r>
              <a:rPr lang="fi-FI" sz="1100" dirty="0"/>
              <a:t>mallipohjasta löytyviin valmiisiin brändiväreihin</a:t>
            </a:r>
            <a:br>
              <a:rPr lang="fi-FI" sz="1100" dirty="0"/>
            </a:br>
            <a:r>
              <a:rPr lang="fi-FI" sz="1100" b="1" dirty="0">
                <a:solidFill>
                  <a:schemeClr val="accent3"/>
                </a:solidFill>
              </a:rPr>
              <a:t>Muodon täyttö</a:t>
            </a:r>
            <a:r>
              <a:rPr lang="fi-FI" sz="1100" dirty="0"/>
              <a:t>-painikkeen kautta.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467CB4-6A90-3162-C4AC-F99A83AE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18.5.2026</a:t>
            </a:fld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0E3E19-05BE-0579-CE46-0660D52DF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1</a:t>
            </a:fld>
            <a:endParaRPr lang="en-FI" dirty="0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54AAC580-0F5D-B02C-209E-C50D82B92558}"/>
              </a:ext>
            </a:extLst>
          </p:cNvPr>
          <p:cNvGrpSpPr/>
          <p:nvPr/>
        </p:nvGrpSpPr>
        <p:grpSpPr>
          <a:xfrm>
            <a:off x="5450772" y="1224571"/>
            <a:ext cx="3571533" cy="2076005"/>
            <a:chOff x="4712306" y="1904791"/>
            <a:chExt cx="4343409" cy="2524669"/>
          </a:xfrm>
        </p:grpSpPr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40739A2B-EAF3-822D-3A70-825235025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3846" b="83147"/>
            <a:stretch>
              <a:fillRect/>
            </a:stretch>
          </p:blipFill>
          <p:spPr>
            <a:xfrm>
              <a:off x="4712306" y="1904791"/>
              <a:ext cx="2876843" cy="1688295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9A6FE3C8-3C95-C0CA-8F04-A98C1659A818}"/>
                    </a:ext>
                  </a:extLst>
                </p14:cNvPr>
                <p14:cNvContentPartPr/>
                <p14:nvPr/>
              </p14:nvContentPartPr>
              <p14:xfrm>
                <a:off x="5751211" y="2595394"/>
                <a:ext cx="549720" cy="82440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9A6FE3C8-3C95-C0CA-8F04-A98C1659A8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42571" y="2586394"/>
                  <a:ext cx="567360" cy="84204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9C5A3E7-F8CB-D03F-A975-3EA4EF5A6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9373" y="2637907"/>
              <a:ext cx="1896342" cy="1791553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D112245-E6C6-1C98-F8B7-CA9E97141B68}"/>
                    </a:ext>
                  </a:extLst>
                </p14:cNvPr>
                <p14:cNvContentPartPr/>
                <p14:nvPr/>
              </p14:nvContentPartPr>
              <p14:xfrm>
                <a:off x="6514517" y="2482043"/>
                <a:ext cx="684720" cy="54396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D112245-E6C6-1C98-F8B7-CA9E97141B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3572" y="2471103"/>
                  <a:ext cx="706172" cy="5654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84E8E662-D535-9A15-DBC5-D4FFA6282A83}"/>
              </a:ext>
            </a:extLst>
          </p:cNvPr>
          <p:cNvGrpSpPr/>
          <p:nvPr/>
        </p:nvGrpSpPr>
        <p:grpSpPr>
          <a:xfrm>
            <a:off x="6837845" y="3529495"/>
            <a:ext cx="2184460" cy="1480802"/>
            <a:chOff x="4712306" y="3183251"/>
            <a:chExt cx="2652400" cy="1798009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6C7DABD4-6CB3-AFC7-B619-FFCDE9024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41888" r="17004" b="50460"/>
            <a:stretch>
              <a:fillRect/>
            </a:stretch>
          </p:blipFill>
          <p:spPr>
            <a:xfrm>
              <a:off x="4712306" y="3183251"/>
              <a:ext cx="2652400" cy="1798009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3DF75034-809F-94F1-EA1B-E9A61CD8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55662"/>
            <a:stretch>
              <a:fillRect/>
            </a:stretch>
          </p:blipFill>
          <p:spPr>
            <a:xfrm>
              <a:off x="5598727" y="3516795"/>
              <a:ext cx="1269096" cy="113847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4E0BB213-6E63-0589-5284-FF029D173939}"/>
                    </a:ext>
                  </a:extLst>
                </p14:cNvPr>
                <p14:cNvContentPartPr/>
                <p14:nvPr/>
              </p14:nvContentPartPr>
              <p14:xfrm>
                <a:off x="5056927" y="3287316"/>
                <a:ext cx="681840" cy="40428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4E0BB213-6E63-0589-5284-FF029D1739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46000" y="3276827"/>
                  <a:ext cx="703257" cy="425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ADC54DC-BDAC-37E6-7D9B-8DCFD92266A2}"/>
                    </a:ext>
                  </a:extLst>
                </p14:cNvPr>
                <p14:cNvContentPartPr/>
                <p14:nvPr/>
              </p14:nvContentPartPr>
              <p14:xfrm>
                <a:off x="5428807" y="3748836"/>
                <a:ext cx="1614240" cy="304560"/>
              </p14:xfrm>
            </p:contentPart>
          </mc:Choice>
          <mc:Fallback xmlns=""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ADC54DC-BDAC-37E6-7D9B-8DCFD9226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7879" y="3738349"/>
                  <a:ext cx="1635658" cy="3259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085CBCC0-8370-584D-D473-4C1AA5147265}"/>
              </a:ext>
            </a:extLst>
          </p:cNvPr>
          <p:cNvGrpSpPr/>
          <p:nvPr/>
        </p:nvGrpSpPr>
        <p:grpSpPr>
          <a:xfrm>
            <a:off x="3492610" y="2461004"/>
            <a:ext cx="1770872" cy="916899"/>
            <a:chOff x="3255604" y="2536118"/>
            <a:chExt cx="1770872" cy="916899"/>
          </a:xfrm>
        </p:grpSpPr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7B382EF8-7A10-9B77-E74E-EE6E1D12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69586" t="46904" r="4544" b="29281"/>
            <a:stretch>
              <a:fillRect/>
            </a:stretch>
          </p:blipFill>
          <p:spPr>
            <a:xfrm>
              <a:off x="3255604" y="2536118"/>
              <a:ext cx="1770872" cy="916899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04A4555-69E0-3814-D176-869EA4D7B0DE}"/>
                    </a:ext>
                  </a:extLst>
                </p14:cNvPr>
                <p14:cNvContentPartPr/>
                <p14:nvPr/>
              </p14:nvContentPartPr>
              <p14:xfrm>
                <a:off x="3606334" y="2788678"/>
                <a:ext cx="1054800" cy="47016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04A4555-69E0-3814-D176-869EA4D7B0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7334" y="2779678"/>
                  <a:ext cx="107244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182F6F03-4337-6F8C-ADDE-28FC5BAF29CE}"/>
              </a:ext>
            </a:extLst>
          </p:cNvPr>
          <p:cNvGrpSpPr/>
          <p:nvPr/>
        </p:nvGrpSpPr>
        <p:grpSpPr>
          <a:xfrm>
            <a:off x="4012955" y="3335918"/>
            <a:ext cx="2501055" cy="1707769"/>
            <a:chOff x="4012955" y="3335918"/>
            <a:chExt cx="2501055" cy="1707769"/>
          </a:xfrm>
        </p:grpSpPr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D68E1545-8B48-D9D4-5890-1143E09C5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57653" r="7602" b="57823"/>
            <a:stretch>
              <a:fillRect/>
            </a:stretch>
          </p:blipFill>
          <p:spPr>
            <a:xfrm>
              <a:off x="4012955" y="3335918"/>
              <a:ext cx="2501055" cy="1707769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0020A85E-AF67-8E76-31BE-461D743C303B}"/>
                    </a:ext>
                  </a:extLst>
                </p14:cNvPr>
                <p14:cNvContentPartPr/>
                <p14:nvPr/>
              </p14:nvContentPartPr>
              <p14:xfrm>
                <a:off x="5953174" y="3518398"/>
                <a:ext cx="473400" cy="54900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0020A85E-AF67-8E76-31BE-461D743C30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44174" y="3509758"/>
                  <a:ext cx="491040" cy="5666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4E3A865-C1D5-2003-C102-6FF4182F4351}"/>
              </a:ext>
            </a:extLst>
          </p:cNvPr>
          <p:cNvCxnSpPr/>
          <p:nvPr/>
        </p:nvCxnSpPr>
        <p:spPr>
          <a:xfrm>
            <a:off x="4137891" y="1560945"/>
            <a:ext cx="1205345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2DF3EA13-2176-C9E7-B7FA-A2CDE111B378}"/>
              </a:ext>
            </a:extLst>
          </p:cNvPr>
          <p:cNvCxnSpPr/>
          <p:nvPr/>
        </p:nvCxnSpPr>
        <p:spPr>
          <a:xfrm>
            <a:off x="4137891" y="1946611"/>
            <a:ext cx="120534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11173958-BCA3-CB5C-D237-4C190AC1986E}"/>
              </a:ext>
            </a:extLst>
          </p:cNvPr>
          <p:cNvCxnSpPr>
            <a:cxnSpLocks/>
          </p:cNvCxnSpPr>
          <p:nvPr/>
        </p:nvCxnSpPr>
        <p:spPr>
          <a:xfrm>
            <a:off x="2932546" y="2582260"/>
            <a:ext cx="473127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F730301-743C-A136-E7A0-2F06A7EFD8CD}"/>
              </a:ext>
            </a:extLst>
          </p:cNvPr>
          <p:cNvCxnSpPr>
            <a:cxnSpLocks/>
          </p:cNvCxnSpPr>
          <p:nvPr/>
        </p:nvCxnSpPr>
        <p:spPr>
          <a:xfrm>
            <a:off x="3370213" y="3663732"/>
            <a:ext cx="47312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D97BDB5F-202E-D069-21CE-2919E3F0CE01}"/>
              </a:ext>
            </a:extLst>
          </p:cNvPr>
          <p:cNvCxnSpPr>
            <a:cxnSpLocks/>
          </p:cNvCxnSpPr>
          <p:nvPr/>
        </p:nvCxnSpPr>
        <p:spPr>
          <a:xfrm>
            <a:off x="2848382" y="4657442"/>
            <a:ext cx="394896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3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34A132A7-67AB-BAEF-4B8D-F3EB5352C8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A668BB9-EB20-6BBB-5EE3-5B7825430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9573EF20-F73B-DC7E-2104-852DE003A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55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CFB1AC-979F-6771-E3F8-81ECD25A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C047C-DA14-14D1-80FE-76B5CEC1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4ABB3F-4BD1-E9D5-243C-9B5256A40F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18.5.2026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D2ED26-4B05-ED5C-1D4C-2C209FD808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3</a:t>
            </a:fld>
            <a:endParaRPr lang="en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D19CF0B-24FF-E212-7186-6232204B13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428126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 Office-teema">
  <a:themeElements>
    <a:clrScheme name="Kuopio teema 2022">
      <a:dk1>
        <a:srgbClr val="000000"/>
      </a:dk1>
      <a:lt1>
        <a:srgbClr val="FFFFFF"/>
      </a:lt1>
      <a:dk2>
        <a:srgbClr val="275D38"/>
      </a:dk2>
      <a:lt2>
        <a:srgbClr val="F6EB61"/>
      </a:lt2>
      <a:accent1>
        <a:srgbClr val="F277C6"/>
      </a:accent1>
      <a:accent2>
        <a:srgbClr val="240E61"/>
      </a:accent2>
      <a:accent3>
        <a:srgbClr val="FDAA63"/>
      </a:accent3>
      <a:accent4>
        <a:srgbClr val="5971DF"/>
      </a:accent4>
      <a:accent5>
        <a:srgbClr val="CEFF8C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opio_2026_final" id="{D6FE2722-C791-40E8-A31D-1DAB5839D0B6}" vid="{E5849FAE-C6E4-4564-B05A-2630E569F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80760472651A842B5AD9658ED94B96B" ma:contentTypeVersion="21" ma:contentTypeDescription="Luo uusi asiakirja." ma:contentTypeScope="" ma:versionID="72981c35589ce006e168cf05d482b3cd">
  <xsd:schema xmlns:xsd="http://www.w3.org/2001/XMLSchema" xmlns:xs="http://www.w3.org/2001/XMLSchema" xmlns:p="http://schemas.microsoft.com/office/2006/metadata/properties" xmlns:ns1="http://schemas.microsoft.com/sharepoint/v3" xmlns:ns2="a6db7673-297e-4ccc-adeb-eb5ebc756bc0" xmlns:ns3="c4a1da25-6feb-468b-b2bd-3c22cfe74ca6" xmlns:ns4="0d6d4dba-695f-45ba-b49a-c33d35e8033f" targetNamespace="http://schemas.microsoft.com/office/2006/metadata/properties" ma:root="true" ma:fieldsID="2f9d59173b642c6c6f929b3249cdcab2" ns1:_="" ns2:_="" ns3:_="" ns4:_="">
    <xsd:import namespace="http://schemas.microsoft.com/sharepoint/v3"/>
    <xsd:import namespace="a6db7673-297e-4ccc-adeb-eb5ebc756bc0"/>
    <xsd:import namespace="c4a1da25-6feb-468b-b2bd-3c22cfe74ca6"/>
    <xsd:import namespace="0d6d4dba-695f-45ba-b49a-c33d35e80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b7673-297e-4ccc-adeb-eb5ebc756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1da25-6feb-468b-b2bd-3c22cfe74ca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d4dba-695f-45ba-b49a-c33d35e8033f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9a01406e-e3e2-449d-a324-30761e2fff40}" ma:internalName="TaxCatchAll" ma:showField="CatchAllData" ma:web="c4a1da25-6feb-468b-b2bd-3c22cfe74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6db7673-297e-4ccc-adeb-eb5ebc756bc0">
      <Terms xmlns="http://schemas.microsoft.com/office/infopath/2007/PartnerControls"/>
    </lcf76f155ced4ddcb4097134ff3c332f>
    <_ip_UnifiedCompliancePolicyProperties xmlns="http://schemas.microsoft.com/sharepoint/v3" xsi:nil="true"/>
    <TaxCatchAll xmlns="0d6d4dba-695f-45ba-b49a-c33d35e8033f" xsi:nil="true"/>
  </documentManagement>
</p:properties>
</file>

<file path=customXml/itemProps1.xml><?xml version="1.0" encoding="utf-8"?>
<ds:datastoreItem xmlns:ds="http://schemas.openxmlformats.org/officeDocument/2006/customXml" ds:itemID="{28B0BF27-0B2B-471E-B6E3-1EAB15283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DC96F-A076-4ABC-B548-309745D61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db7673-297e-4ccc-adeb-eb5ebc756bc0"/>
    <ds:schemaRef ds:uri="c4a1da25-6feb-468b-b2bd-3c22cfe74ca6"/>
    <ds:schemaRef ds:uri="0d6d4dba-695f-45ba-b49a-c33d35e80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AB19CD-A279-44F7-9AEB-D4403D519BB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6d4dba-695f-45ba-b49a-c33d35e8033f"/>
    <ds:schemaRef ds:uri="a6db7673-297e-4ccc-adeb-eb5ebc756bc0"/>
    <ds:schemaRef ds:uri="c4a1da25-6feb-468b-b2bd-3c22cfe74ca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c6c237e-88ea-4cc3-94ef-595b27a8ebf9}" enabled="0" method="" siteId="{ec6c237e-88ea-4cc3-94ef-595b27a8eb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Kuopio_mallipohja_2026</Template>
  <TotalTime>0</TotalTime>
  <Words>143</Words>
  <Application>Microsoft Office PowerPoint</Application>
  <PresentationFormat>Näytössä katseltava esitys (16:9)</PresentationFormat>
  <Paragraphs>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System Font Regular</vt:lpstr>
      <vt:lpstr>Wingdings</vt:lpstr>
      <vt:lpstr>Kuopio Office-teema</vt:lpstr>
      <vt:lpstr>Ohjeita – poista tämä dia esityksestä!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Nevalainen Soile Marika</dc:creator>
  <cp:lastModifiedBy>Nevalainen Soile Marika</cp:lastModifiedBy>
  <cp:revision>1</cp:revision>
  <dcterms:created xsi:type="dcterms:W3CDTF">2026-05-18T10:42:52Z</dcterms:created>
  <dcterms:modified xsi:type="dcterms:W3CDTF">2026-05-18T10:43:17Z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0x010100D80760472651A842B5AD9658ED94B96B</vt:lpwstr>
  </property>
  <property fmtid="{D5CDD505-2E9C-101B-9397-08002B2CF9AE}" pid="3" name="MediaServiceImageTags">
    <vt:lpwstr/>
  </property>
</Properties>
</file>